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E19B-C807-0216-DC12-64FF743C46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43AA2A-A333-29A1-493D-6936FDAE8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15DEB-8375-0E69-F26E-B9CE293CC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FAFB49-9F3B-911F-CBAE-F45DCCF58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ACB29-5BE7-EBFC-92E8-39E530C30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1078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EA702-D2DB-58DF-7F90-A13182BF0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57DD1A-8D90-DC68-D82E-FB249A70A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8136C-AB96-90F1-54BB-06E15CBA5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ED267-249E-61BD-CEA6-8BF01B5F5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7779F-A440-A8F8-294E-EEDED1F7F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257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3A4825-70F5-8ED7-6191-D055EFC75F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EE3C54-DC63-DCFF-B397-E1D56DDC4E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36F62-FDBA-24FB-6434-C5E19EE7D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BA62C-FD2D-D46C-6F03-AA945BFCB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B7F92-F295-4D9C-C3E3-26D9A742A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8801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40E22-740E-8711-E16D-5B54AFE4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12F08-A7E3-D4A9-ED16-0698AB38C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B5B3C-AE93-C710-5A76-AB556B2B6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90A65-E20A-6AFB-697B-2C22AFD08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71CE3-1FD1-6122-391F-2F53235A6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523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C58CA-783D-081C-10D8-ED39914A8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232AC-94B6-EB8F-2A32-DD4DB00EC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B514E-EE0B-3586-D61B-AD3F508F7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4D1C4-DC9F-1D31-D310-8C0AF836C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8FCEC-3E25-185D-8100-C604169EC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9414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E9A60-EC32-9BBD-680B-40F0F2CB0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74921-2671-D936-986C-2F87B57CDE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8C492D-92D1-9172-39FF-49075EC8A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C1F409-ECD3-B5AF-B738-5308E31C2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74D39-8981-ABE2-89B9-AC651B760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803E2-32BB-1F2A-6477-DC857B209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2896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B6E2-D0D3-2C47-B731-6B88B1A37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6649F-08B2-9372-4FA4-F48C5EB6EA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2C2CDE-5660-7790-4CAA-77BFDCC30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29B1A0-40F8-82E6-D432-88F39B7160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3936E2-A9F3-D6D8-2D0E-1AC596798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0F71CB-BCAA-2A24-6992-00374ABD3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12AC5-401A-3C4D-1F0A-B893AC1F2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1F72BF-F331-8C2D-AA13-6424E864E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4669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093BB-F0D6-4C29-0F7C-3493FD19A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63973-6E34-5540-C07E-C4678AF25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B79C26-9F54-A240-E467-858DBA0E7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C8F8A9-820C-B36E-14FF-2AAA334E6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114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C2E94D-D0E4-192B-FA03-39AB5915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51084B-A970-3319-5C47-4283FE6C3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8F05C-4004-FDF3-CCD7-EDE1A3945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169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B3D54-5E48-B979-34DA-758A789F6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E8CC7-2D41-1074-EFE8-B193FAB01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B83076-54FB-922B-A0D4-93ECFEF0D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54C01F-8855-D929-694A-E4301E833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7E9633-12F9-231A-5824-829D76FE3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6F642-7F64-6374-7E5D-28EC5E6A2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8043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77CEA-5C53-02B1-F322-AA6C4F9FD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E6C48F-B728-BCCB-562C-01E2A8935A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B5DC6E-A5C0-C6DD-3C64-58AC79AD45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619F99-089F-1DDC-0D53-34BB435B2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8F19DB-135B-AA08-FF16-52AE4BED0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77A2FC-93A3-1D1E-25E4-A8D5FB825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5808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427867-3448-2960-D8BA-45F7A907B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D7436-A265-8CB9-4074-B747D4645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82E82-E225-648B-C5B2-7D9054B7C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02720D-50E9-40AF-9B95-6FFE6DF32DAA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5F75B-4998-75CD-C66A-58FAFBD683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F3FE8-DA93-E49D-AC57-BEFF6B738B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7F5AB-41FD-4BA2-A0FC-CD1081EDE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661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0">
            <a:extLst>
              <a:ext uri="{FF2B5EF4-FFF2-40B4-BE49-F238E27FC236}">
                <a16:creationId xmlns:a16="http://schemas.microsoft.com/office/drawing/2014/main" id="{C9FBDCC0-357F-DC5D-077F-F89EC04D5139}"/>
              </a:ext>
            </a:extLst>
          </p:cNvPr>
          <p:cNvSpPr/>
          <p:nvPr/>
        </p:nvSpPr>
        <p:spPr>
          <a:xfrm>
            <a:off x="2274758" y="9685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A644E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Swasth-a-thon:</a:t>
            </a: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Innovating Child Nutrition in India</a:t>
            </a:r>
            <a:endParaRPr lang="en-US" sz="4450" dirty="0"/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8254B7D2-28A9-AA28-6973-7ACFF8A5684C}"/>
              </a:ext>
            </a:extLst>
          </p:cNvPr>
          <p:cNvSpPr/>
          <p:nvPr/>
        </p:nvSpPr>
        <p:spPr>
          <a:xfrm>
            <a:off x="3482049" y="151745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>
                    <a:alpha val="49000"/>
                  </a:srgbClr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Transforming child health outcomes through integrated, data-driven solutions.</a:t>
            </a:r>
            <a:endParaRPr lang="en-US" sz="1750" dirty="0">
              <a:solidFill>
                <a:schemeClr val="tx1">
                  <a:alpha val="49000"/>
                </a:schemeClr>
              </a:solidFill>
            </a:endParaRPr>
          </a:p>
        </p:txBody>
      </p:sp>
      <p:sp>
        <p:nvSpPr>
          <p:cNvPr id="11" name="Shape 7">
            <a:extLst>
              <a:ext uri="{FF2B5EF4-FFF2-40B4-BE49-F238E27FC236}">
                <a16:creationId xmlns:a16="http://schemas.microsoft.com/office/drawing/2014/main" id="{0CB981C1-75C8-5196-9416-B0E45C9A58E0}"/>
              </a:ext>
            </a:extLst>
          </p:cNvPr>
          <p:cNvSpPr/>
          <p:nvPr/>
        </p:nvSpPr>
        <p:spPr>
          <a:xfrm>
            <a:off x="8186057" y="3229333"/>
            <a:ext cx="2304573" cy="2111215"/>
          </a:xfrm>
          <a:prstGeom prst="roundRect">
            <a:avLst>
              <a:gd name="adj" fmla="val 25466"/>
            </a:avLst>
          </a:prstGeom>
          <a:solidFill>
            <a:schemeClr val="accent6">
              <a:lumMod val="20000"/>
              <a:lumOff val="80000"/>
            </a:schemeClr>
          </a:solidFill>
          <a:ln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FD29EF5B-6887-AF8A-953C-EB898DF99070}"/>
              </a:ext>
            </a:extLst>
          </p:cNvPr>
          <p:cNvSpPr txBox="1"/>
          <p:nvPr/>
        </p:nvSpPr>
        <p:spPr>
          <a:xfrm>
            <a:off x="7782094" y="3429000"/>
            <a:ext cx="311249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IN" sz="1600" u="sng" dirty="0">
                <a:solidFill>
                  <a:srgbClr val="000000">
                    <a:alpha val="68000"/>
                  </a:srgbClr>
                </a:solidFill>
                <a:latin typeface="Arial Rounded MT Bold" panose="020F0704030504030204" pitchFamily="34" charset="0"/>
                <a:ea typeface="Arial"/>
                <a:cs typeface="Arial"/>
                <a:sym typeface="Arial"/>
              </a:rPr>
              <a:t>Team: Arogya</a:t>
            </a:r>
            <a:br>
              <a:rPr lang="en-IN" sz="1600" u="sng" dirty="0">
                <a:solidFill>
                  <a:srgbClr val="000000">
                    <a:alpha val="68000"/>
                  </a:srgbClr>
                </a:solidFill>
                <a:latin typeface="Arial Rounded MT Bold" panose="020F0704030504030204" pitchFamily="34" charset="0"/>
                <a:ea typeface="Arial"/>
                <a:cs typeface="Arial"/>
                <a:sym typeface="Arial"/>
              </a:rPr>
            </a:br>
            <a:endParaRPr lang="en-IN" sz="1600" u="sng" dirty="0">
              <a:solidFill>
                <a:srgbClr val="000000">
                  <a:alpha val="68000"/>
                </a:srgbClr>
              </a:solidFill>
              <a:latin typeface="Arial Rounded MT Bold" panose="020F0704030504030204" pitchFamily="34" charset="0"/>
              <a:ea typeface="Arial"/>
              <a:cs typeface="Arial"/>
              <a:sym typeface="Arial"/>
            </a:endParaRPr>
          </a:p>
          <a:p>
            <a:pPr lvl="0" algn="ctr"/>
            <a:r>
              <a:rPr lang="en-IN" sz="1600" b="1" dirty="0">
                <a:solidFill>
                  <a:srgbClr val="000000">
                    <a:alpha val="68000"/>
                  </a:srgbClr>
                </a:solidFill>
                <a:latin typeface="Arial"/>
                <a:ea typeface="Arial"/>
                <a:cs typeface="Arial"/>
                <a:sym typeface="Arial"/>
              </a:rPr>
              <a:t>Sanat Karkhanis</a:t>
            </a:r>
            <a:endParaRPr lang="en-IN" sz="1600" b="1" dirty="0">
              <a:solidFill>
                <a:schemeClr val="tx1">
                  <a:alpha val="68000"/>
                </a:schemeClr>
              </a:solidFill>
            </a:endParaRPr>
          </a:p>
          <a:p>
            <a:pPr lvl="0" algn="ctr"/>
            <a:r>
              <a:rPr lang="en-IN" sz="1600" b="1" dirty="0">
                <a:solidFill>
                  <a:srgbClr val="000000">
                    <a:alpha val="68000"/>
                  </a:srgbClr>
                </a:solidFill>
                <a:latin typeface="Arial"/>
                <a:ea typeface="Arial"/>
                <a:cs typeface="Arial"/>
                <a:sym typeface="Arial"/>
              </a:rPr>
              <a:t>Sanjeta Singh</a:t>
            </a:r>
            <a:br>
              <a:rPr lang="en-IN" sz="1600" b="1" dirty="0">
                <a:solidFill>
                  <a:srgbClr val="000000">
                    <a:alpha val="68000"/>
                  </a:srgbClr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IN" sz="1600" b="1" dirty="0">
                <a:solidFill>
                  <a:srgbClr val="000000">
                    <a:alpha val="68000"/>
                  </a:srgbClr>
                </a:solidFill>
                <a:latin typeface="Arial"/>
                <a:ea typeface="Arial"/>
                <a:cs typeface="Arial"/>
                <a:sym typeface="Arial"/>
              </a:rPr>
              <a:t>Sarvesh Pingale</a:t>
            </a:r>
            <a:br>
              <a:rPr lang="en-IN" sz="1600" b="1" dirty="0">
                <a:solidFill>
                  <a:srgbClr val="000000">
                    <a:alpha val="68000"/>
                  </a:srgbClr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IN" sz="1600" b="1" dirty="0">
                <a:solidFill>
                  <a:srgbClr val="000000">
                    <a:alpha val="68000"/>
                  </a:srgbClr>
                </a:solidFill>
                <a:latin typeface="Arial"/>
                <a:ea typeface="Arial"/>
                <a:cs typeface="Arial"/>
                <a:sym typeface="Arial"/>
              </a:rPr>
              <a:t>Suraj Rout</a:t>
            </a:r>
            <a:br>
              <a:rPr lang="en-IN" sz="1600" b="1" dirty="0">
                <a:solidFill>
                  <a:srgbClr val="000000">
                    <a:alpha val="68000"/>
                  </a:srgbClr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IN" sz="1600" b="1" dirty="0">
                <a:solidFill>
                  <a:srgbClr val="000000">
                    <a:alpha val="68000"/>
                  </a:srgbClr>
                </a:solidFill>
                <a:latin typeface="Arial"/>
                <a:ea typeface="Arial"/>
                <a:cs typeface="Arial"/>
                <a:sym typeface="Arial"/>
              </a:rPr>
              <a:t>Abhishek Shelar</a:t>
            </a:r>
            <a:endParaRPr lang="en-IN" sz="1600" b="1" dirty="0">
              <a:solidFill>
                <a:schemeClr val="tx1">
                  <a:alpha val="68000"/>
                </a:schemeClr>
              </a:solidFill>
            </a:endParaRPr>
          </a:p>
          <a:p>
            <a:endParaRPr lang="en-IN" dirty="0">
              <a:solidFill>
                <a:schemeClr val="tx1">
                  <a:alpha val="68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989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771488" y="113551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The Triple Burden: A Critical Challenge for India's Children</a:t>
            </a:r>
            <a:endParaRPr lang="en-US" sz="3550" dirty="0"/>
          </a:p>
        </p:txBody>
      </p:sp>
      <p:sp>
        <p:nvSpPr>
          <p:cNvPr id="5" name="Shape 1"/>
          <p:cNvSpPr/>
          <p:nvPr/>
        </p:nvSpPr>
        <p:spPr>
          <a:xfrm>
            <a:off x="771488" y="1764303"/>
            <a:ext cx="3687485" cy="1916311"/>
          </a:xfrm>
          <a:prstGeom prst="roundRect">
            <a:avLst>
              <a:gd name="adj" fmla="val 8522"/>
            </a:avLst>
          </a:prstGeom>
          <a:solidFill>
            <a:srgbClr val="438951"/>
          </a:solidFill>
          <a:ln/>
        </p:spPr>
      </p:sp>
      <p:sp>
        <p:nvSpPr>
          <p:cNvPr id="6" name="Text 2"/>
          <p:cNvSpPr/>
          <p:nvPr/>
        </p:nvSpPr>
        <p:spPr>
          <a:xfrm>
            <a:off x="1111678" y="2051184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Undernutrition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111678" y="2443495"/>
            <a:ext cx="3324582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Manifesting as stunting (low height-for-age), wasting (low weight-for-height), and underweight (low weight-for-age).</a:t>
            </a:r>
            <a:endParaRPr lang="en-US" sz="1400" dirty="0"/>
          </a:p>
        </p:txBody>
      </p:sp>
      <p:sp>
        <p:nvSpPr>
          <p:cNvPr id="8" name="Shape 4"/>
          <p:cNvSpPr/>
          <p:nvPr/>
        </p:nvSpPr>
        <p:spPr>
          <a:xfrm>
            <a:off x="4799163" y="1764303"/>
            <a:ext cx="3687485" cy="1916311"/>
          </a:xfrm>
          <a:prstGeom prst="roundRect">
            <a:avLst>
              <a:gd name="adj" fmla="val 8522"/>
            </a:avLst>
          </a:prstGeom>
          <a:solidFill>
            <a:srgbClr val="4A644E"/>
          </a:solidFill>
          <a:ln/>
        </p:spPr>
      </p:sp>
      <p:sp>
        <p:nvSpPr>
          <p:cNvPr id="9" name="Text 5"/>
          <p:cNvSpPr/>
          <p:nvPr/>
        </p:nvSpPr>
        <p:spPr>
          <a:xfrm>
            <a:off x="4980614" y="1945754"/>
            <a:ext cx="310610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Micronutrient Deficiencies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4980614" y="2338065"/>
            <a:ext cx="3324582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Such as iron, Vitamin A, and zinc deficiencies, crucial for growth and immunity.</a:t>
            </a:r>
            <a:endParaRPr lang="en-US" sz="1400" dirty="0"/>
          </a:p>
        </p:txBody>
      </p:sp>
      <p:sp>
        <p:nvSpPr>
          <p:cNvPr id="11" name="Shape 7"/>
          <p:cNvSpPr/>
          <p:nvPr/>
        </p:nvSpPr>
        <p:spPr>
          <a:xfrm>
            <a:off x="771488" y="3967495"/>
            <a:ext cx="7556421" cy="1335762"/>
          </a:xfrm>
          <a:prstGeom prst="roundRect">
            <a:avLst>
              <a:gd name="adj" fmla="val 12226"/>
            </a:avLst>
          </a:prstGeom>
          <a:solidFill>
            <a:srgbClr val="DFEEE2"/>
          </a:solidFill>
          <a:ln/>
        </p:spPr>
      </p:sp>
      <p:sp>
        <p:nvSpPr>
          <p:cNvPr id="12" name="Text 8"/>
          <p:cNvSpPr/>
          <p:nvPr/>
        </p:nvSpPr>
        <p:spPr>
          <a:xfrm>
            <a:off x="952939" y="4148946"/>
            <a:ext cx="240756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Rising Overnutrition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952939" y="4541257"/>
            <a:ext cx="719351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Increasing rates of overweight and obesity, leading to long-term health complications.</a:t>
            </a:r>
            <a:endParaRPr lang="en-US" sz="1400" dirty="0"/>
          </a:p>
        </p:txBody>
      </p:sp>
      <p:sp>
        <p:nvSpPr>
          <p:cNvPr id="14" name="Text 10"/>
          <p:cNvSpPr/>
          <p:nvPr/>
        </p:nvSpPr>
        <p:spPr>
          <a:xfrm>
            <a:off x="771487" y="5529784"/>
            <a:ext cx="7556421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Current interventions are often generalized, reactive, and siloed, struggling to effectively address these co-existing challenges within the same communities and even within the same households.</a:t>
            </a:r>
            <a:endParaRPr lang="en-US" sz="1400" dirty="0"/>
          </a:p>
        </p:txBody>
      </p:sp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7461" y="1514958"/>
            <a:ext cx="4344539" cy="41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433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1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>
            <a:extLst>
              <a:ext uri="{FF2B5EF4-FFF2-40B4-BE49-F238E27FC236}">
                <a16:creationId xmlns:a16="http://schemas.microsoft.com/office/drawing/2014/main" id="{78AC21F5-A711-75AB-8C18-443E48AA533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9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29" y="2171123"/>
            <a:ext cx="4103915" cy="4103915"/>
          </a:xfrm>
          <a:prstGeom prst="rect">
            <a:avLst/>
          </a:prstGeom>
          <a:blipFill dpi="0" rotWithShape="1">
            <a:blip r:embed="rId6">
              <a:alphaModFix amt="40000"/>
            </a:blip>
            <a:srcRect/>
            <a:stretch>
              <a:fillRect/>
            </a:stretch>
          </a:blipFill>
        </p:spPr>
      </p:pic>
      <p:sp>
        <p:nvSpPr>
          <p:cNvPr id="29" name="Freeform 20">
            <a:extLst>
              <a:ext uri="{FF2B5EF4-FFF2-40B4-BE49-F238E27FC236}">
                <a16:creationId xmlns:a16="http://schemas.microsoft.com/office/drawing/2014/main" id="{FB9A00AD-FA4C-8BA7-B597-6FA939EFA7AD}"/>
              </a:ext>
            </a:extLst>
          </p:cNvPr>
          <p:cNvSpPr/>
          <p:nvPr/>
        </p:nvSpPr>
        <p:spPr>
          <a:xfrm>
            <a:off x="6901253" y="3774360"/>
            <a:ext cx="1996294" cy="1183661"/>
          </a:xfrm>
          <a:custGeom>
            <a:avLst/>
            <a:gdLst>
              <a:gd name="connsiteX0" fmla="*/ 0 w 2147688"/>
              <a:gd name="connsiteY0" fmla="*/ 0 h 1584107"/>
              <a:gd name="connsiteX1" fmla="*/ 375 w 2147688"/>
              <a:gd name="connsiteY1" fmla="*/ 0 h 1584107"/>
              <a:gd name="connsiteX2" fmla="*/ 21252 w 2147688"/>
              <a:gd name="connsiteY2" fmla="*/ 62665 h 1584107"/>
              <a:gd name="connsiteX3" fmla="*/ 1073843 w 2147688"/>
              <a:gd name="connsiteY3" fmla="*/ 322262 h 1584107"/>
              <a:gd name="connsiteX4" fmla="*/ 2126435 w 2147688"/>
              <a:gd name="connsiteY4" fmla="*/ 62665 h 1584107"/>
              <a:gd name="connsiteX5" fmla="*/ 2147311 w 2147688"/>
              <a:gd name="connsiteY5" fmla="*/ 0 h 1584107"/>
              <a:gd name="connsiteX6" fmla="*/ 2147688 w 2147688"/>
              <a:gd name="connsiteY6" fmla="*/ 0 h 1584107"/>
              <a:gd name="connsiteX7" fmla="*/ 2122086 w 2147688"/>
              <a:gd name="connsiteY7" fmla="*/ 89335 h 1584107"/>
              <a:gd name="connsiteX8" fmla="*/ 1894679 w 2147688"/>
              <a:gd name="connsiteY8" fmla="*/ 1123290 h 1584107"/>
              <a:gd name="connsiteX9" fmla="*/ 1860495 w 2147688"/>
              <a:gd name="connsiteY9" fmla="*/ 1344494 h 1584107"/>
              <a:gd name="connsiteX10" fmla="*/ 1858853 w 2147688"/>
              <a:gd name="connsiteY10" fmla="*/ 1344494 h 1584107"/>
              <a:gd name="connsiteX11" fmla="*/ 1844251 w 2147688"/>
              <a:gd name="connsiteY11" fmla="*/ 1389409 h 1584107"/>
              <a:gd name="connsiteX12" fmla="*/ 1073843 w 2147688"/>
              <a:gd name="connsiteY12" fmla="*/ 1584107 h 1584107"/>
              <a:gd name="connsiteX13" fmla="*/ 303436 w 2147688"/>
              <a:gd name="connsiteY13" fmla="*/ 1389409 h 1584107"/>
              <a:gd name="connsiteX14" fmla="*/ 288833 w 2147688"/>
              <a:gd name="connsiteY14" fmla="*/ 1344494 h 1584107"/>
              <a:gd name="connsiteX15" fmla="*/ 287193 w 2147688"/>
              <a:gd name="connsiteY15" fmla="*/ 1344494 h 1584107"/>
              <a:gd name="connsiteX16" fmla="*/ 253009 w 2147688"/>
              <a:gd name="connsiteY16" fmla="*/ 1123290 h 1584107"/>
              <a:gd name="connsiteX17" fmla="*/ 25602 w 2147688"/>
              <a:gd name="connsiteY17" fmla="*/ 89335 h 158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47688" h="1584107">
                <a:moveTo>
                  <a:pt x="0" y="0"/>
                </a:moveTo>
                <a:lnTo>
                  <a:pt x="375" y="0"/>
                </a:lnTo>
                <a:lnTo>
                  <a:pt x="21252" y="62665"/>
                </a:lnTo>
                <a:cubicBezTo>
                  <a:pt x="121437" y="210817"/>
                  <a:pt x="554630" y="322262"/>
                  <a:pt x="1073843" y="322262"/>
                </a:cubicBezTo>
                <a:cubicBezTo>
                  <a:pt x="1593056" y="322262"/>
                  <a:pt x="2026249" y="210817"/>
                  <a:pt x="2126435" y="62665"/>
                </a:cubicBezTo>
                <a:lnTo>
                  <a:pt x="2147311" y="0"/>
                </a:lnTo>
                <a:lnTo>
                  <a:pt x="2147688" y="0"/>
                </a:lnTo>
                <a:lnTo>
                  <a:pt x="2122086" y="89335"/>
                </a:lnTo>
                <a:cubicBezTo>
                  <a:pt x="2027375" y="442800"/>
                  <a:pt x="1951720" y="789604"/>
                  <a:pt x="1894679" y="1123290"/>
                </a:cubicBezTo>
                <a:lnTo>
                  <a:pt x="1860495" y="1344494"/>
                </a:lnTo>
                <a:lnTo>
                  <a:pt x="1858853" y="1344494"/>
                </a:lnTo>
                <a:lnTo>
                  <a:pt x="1844251" y="1389409"/>
                </a:lnTo>
                <a:cubicBezTo>
                  <a:pt x="1770923" y="1500523"/>
                  <a:pt x="1453863" y="1584107"/>
                  <a:pt x="1073843" y="1584107"/>
                </a:cubicBezTo>
                <a:cubicBezTo>
                  <a:pt x="693824" y="1584107"/>
                  <a:pt x="376763" y="1500523"/>
                  <a:pt x="303436" y="1389409"/>
                </a:cubicBezTo>
                <a:lnTo>
                  <a:pt x="288833" y="1344494"/>
                </a:lnTo>
                <a:lnTo>
                  <a:pt x="287193" y="1344494"/>
                </a:lnTo>
                <a:lnTo>
                  <a:pt x="253009" y="1123290"/>
                </a:lnTo>
                <a:cubicBezTo>
                  <a:pt x="195968" y="789604"/>
                  <a:pt x="120313" y="442800"/>
                  <a:pt x="25602" y="89335"/>
                </a:cubicBezTo>
                <a:close/>
              </a:path>
            </a:pathLst>
          </a:custGeom>
          <a:solidFill>
            <a:srgbClr val="CF35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1">
            <a:extLst>
              <a:ext uri="{FF2B5EF4-FFF2-40B4-BE49-F238E27FC236}">
                <a16:creationId xmlns:a16="http://schemas.microsoft.com/office/drawing/2014/main" id="{EB25E005-65B3-89FA-BE6B-A1C4C33BE32A}"/>
              </a:ext>
            </a:extLst>
          </p:cNvPr>
          <p:cNvSpPr/>
          <p:nvPr/>
        </p:nvSpPr>
        <p:spPr>
          <a:xfrm rot="10800000">
            <a:off x="6470478" y="2769582"/>
            <a:ext cx="2857845" cy="1245575"/>
          </a:xfrm>
          <a:custGeom>
            <a:avLst/>
            <a:gdLst>
              <a:gd name="connsiteX0" fmla="*/ 2993434 w 4413566"/>
              <a:gd name="connsiteY0" fmla="*/ 1340901 h 5288263"/>
              <a:gd name="connsiteX1" fmla="*/ 2991794 w 4413566"/>
              <a:gd name="connsiteY1" fmla="*/ 1340901 h 5288263"/>
              <a:gd name="connsiteX2" fmla="*/ 2977191 w 4413566"/>
              <a:gd name="connsiteY2" fmla="*/ 1295986 h 5288263"/>
              <a:gd name="connsiteX3" fmla="*/ 2206784 w 4413566"/>
              <a:gd name="connsiteY3" fmla="*/ 1101288 h 5288263"/>
              <a:gd name="connsiteX4" fmla="*/ 1436376 w 4413566"/>
              <a:gd name="connsiteY4" fmla="*/ 1295986 h 5288263"/>
              <a:gd name="connsiteX5" fmla="*/ 1421774 w 4413566"/>
              <a:gd name="connsiteY5" fmla="*/ 1340901 h 5288263"/>
              <a:gd name="connsiteX6" fmla="*/ 1420132 w 4413566"/>
              <a:gd name="connsiteY6" fmla="*/ 1340901 h 5288263"/>
              <a:gd name="connsiteX7" fmla="*/ 1436802 w 4413566"/>
              <a:gd name="connsiteY7" fmla="*/ 1233030 h 5288263"/>
              <a:gd name="connsiteX8" fmla="*/ 1518092 w 4413566"/>
              <a:gd name="connsiteY8" fmla="*/ 32855 h 5288263"/>
              <a:gd name="connsiteX9" fmla="*/ 1516770 w 4413566"/>
              <a:gd name="connsiteY9" fmla="*/ 0 h 5288263"/>
              <a:gd name="connsiteX10" fmla="*/ 2896796 w 4413566"/>
              <a:gd name="connsiteY10" fmla="*/ 0 h 5288263"/>
              <a:gd name="connsiteX11" fmla="*/ 2895474 w 4413566"/>
              <a:gd name="connsiteY11" fmla="*/ 32855 h 5288263"/>
              <a:gd name="connsiteX12" fmla="*/ 2976764 w 4413566"/>
              <a:gd name="connsiteY12" fmla="*/ 1233030 h 5288263"/>
              <a:gd name="connsiteX13" fmla="*/ 1272398 w 4413566"/>
              <a:gd name="connsiteY13" fmla="*/ 2128987 h 5288263"/>
              <a:gd name="connsiteX14" fmla="*/ 1297621 w 4413566"/>
              <a:gd name="connsiteY14" fmla="*/ 2014096 h 5288263"/>
              <a:gd name="connsiteX15" fmla="*/ 1286371 w 4413566"/>
              <a:gd name="connsiteY15" fmla="*/ 2071666 h 5288263"/>
              <a:gd name="connsiteX16" fmla="*/ 3141169 w 4413566"/>
              <a:gd name="connsiteY16" fmla="*/ 2128989 h 5288263"/>
              <a:gd name="connsiteX17" fmla="*/ 3127195 w 4413566"/>
              <a:gd name="connsiteY17" fmla="*/ 2071666 h 5288263"/>
              <a:gd name="connsiteX18" fmla="*/ 3115945 w 4413566"/>
              <a:gd name="connsiteY18" fmla="*/ 2014093 h 5288263"/>
              <a:gd name="connsiteX19" fmla="*/ 3744072 w 4413566"/>
              <a:gd name="connsiteY19" fmla="*/ 4030101 h 5288263"/>
              <a:gd name="connsiteX20" fmla="*/ 3740737 w 4413566"/>
              <a:gd name="connsiteY20" fmla="*/ 4030101 h 5288263"/>
              <a:gd name="connsiteX21" fmla="*/ 3711766 w 4413566"/>
              <a:gd name="connsiteY21" fmla="*/ 3961674 h 5288263"/>
              <a:gd name="connsiteX22" fmla="*/ 2206784 w 4413566"/>
              <a:gd name="connsiteY22" fmla="*/ 3669628 h 5288263"/>
              <a:gd name="connsiteX23" fmla="*/ 701802 w 4413566"/>
              <a:gd name="connsiteY23" fmla="*/ 3961674 h 5288263"/>
              <a:gd name="connsiteX24" fmla="*/ 672830 w 4413566"/>
              <a:gd name="connsiteY24" fmla="*/ 4030101 h 5288263"/>
              <a:gd name="connsiteX25" fmla="*/ 669495 w 4413566"/>
              <a:gd name="connsiteY25" fmla="*/ 4030101 h 5288263"/>
              <a:gd name="connsiteX26" fmla="*/ 787596 w 4413566"/>
              <a:gd name="connsiteY26" fmla="*/ 3739987 h 5288263"/>
              <a:gd name="connsiteX27" fmla="*/ 1158541 w 4413566"/>
              <a:gd name="connsiteY27" fmla="*/ 2596060 h 5288263"/>
              <a:gd name="connsiteX28" fmla="*/ 1132939 w 4413566"/>
              <a:gd name="connsiteY28" fmla="*/ 2685395 h 5288263"/>
              <a:gd name="connsiteX29" fmla="*/ 1133316 w 4413566"/>
              <a:gd name="connsiteY29" fmla="*/ 2685395 h 5288263"/>
              <a:gd name="connsiteX30" fmla="*/ 1154192 w 4413566"/>
              <a:gd name="connsiteY30" fmla="*/ 2622730 h 5288263"/>
              <a:gd name="connsiteX31" fmla="*/ 2206784 w 4413566"/>
              <a:gd name="connsiteY31" fmla="*/ 2363133 h 5288263"/>
              <a:gd name="connsiteX32" fmla="*/ 3259375 w 4413566"/>
              <a:gd name="connsiteY32" fmla="*/ 2622730 h 5288263"/>
              <a:gd name="connsiteX33" fmla="*/ 3280252 w 4413566"/>
              <a:gd name="connsiteY33" fmla="*/ 2685395 h 5288263"/>
              <a:gd name="connsiteX34" fmla="*/ 3280627 w 4413566"/>
              <a:gd name="connsiteY34" fmla="*/ 2685395 h 5288263"/>
              <a:gd name="connsiteX35" fmla="*/ 3255025 w 4413566"/>
              <a:gd name="connsiteY35" fmla="*/ 2596060 h 5288263"/>
              <a:gd name="connsiteX36" fmla="*/ 3625970 w 4413566"/>
              <a:gd name="connsiteY36" fmla="*/ 3739987 h 5288263"/>
              <a:gd name="connsiteX37" fmla="*/ 27790 w 4413566"/>
              <a:gd name="connsiteY37" fmla="*/ 5249537 h 5288263"/>
              <a:gd name="connsiteX38" fmla="*/ 498921 w 4413566"/>
              <a:gd name="connsiteY38" fmla="*/ 4412260 h 5288263"/>
              <a:gd name="connsiteX39" fmla="*/ 563234 w 4413566"/>
              <a:gd name="connsiteY39" fmla="*/ 4270326 h 5288263"/>
              <a:gd name="connsiteX40" fmla="*/ 498921 w 4413566"/>
              <a:gd name="connsiteY40" fmla="*/ 4412260 h 5288263"/>
              <a:gd name="connsiteX41" fmla="*/ 27790 w 4413566"/>
              <a:gd name="connsiteY41" fmla="*/ 5249537 h 5288263"/>
              <a:gd name="connsiteX42" fmla="*/ 0 w 4413566"/>
              <a:gd name="connsiteY42" fmla="*/ 5288263 h 5288263"/>
              <a:gd name="connsiteX43" fmla="*/ 27790 w 4413566"/>
              <a:gd name="connsiteY43" fmla="*/ 5249537 h 5288263"/>
              <a:gd name="connsiteX44" fmla="*/ 3647 w 4413566"/>
              <a:gd name="connsiteY44" fmla="*/ 5283181 h 5288263"/>
              <a:gd name="connsiteX45" fmla="*/ 41024 w 4413566"/>
              <a:gd name="connsiteY45" fmla="*/ 5257130 h 5288263"/>
              <a:gd name="connsiteX46" fmla="*/ 2206784 w 4413566"/>
              <a:gd name="connsiteY46" fmla="*/ 4971581 h 5288263"/>
              <a:gd name="connsiteX47" fmla="*/ 4372544 w 4413566"/>
              <a:gd name="connsiteY47" fmla="*/ 5257130 h 5288263"/>
              <a:gd name="connsiteX48" fmla="*/ 4409920 w 4413566"/>
              <a:gd name="connsiteY48" fmla="*/ 5283180 h 5288263"/>
              <a:gd name="connsiteX49" fmla="*/ 4413566 w 4413566"/>
              <a:gd name="connsiteY49" fmla="*/ 5288261 h 5288263"/>
              <a:gd name="connsiteX50" fmla="*/ 4372544 w 4413566"/>
              <a:gd name="connsiteY50" fmla="*/ 5259670 h 5288263"/>
              <a:gd name="connsiteX51" fmla="*/ 2206784 w 4413566"/>
              <a:gd name="connsiteY51" fmla="*/ 4974121 h 5288263"/>
              <a:gd name="connsiteX52" fmla="*/ 41024 w 4413566"/>
              <a:gd name="connsiteY52" fmla="*/ 5259670 h 5288263"/>
              <a:gd name="connsiteX0" fmla="*/ 2993434 w 4413566"/>
              <a:gd name="connsiteY0" fmla="*/ 1340901 h 5288263"/>
              <a:gd name="connsiteX1" fmla="*/ 2991794 w 4413566"/>
              <a:gd name="connsiteY1" fmla="*/ 1340901 h 5288263"/>
              <a:gd name="connsiteX2" fmla="*/ 2977191 w 4413566"/>
              <a:gd name="connsiteY2" fmla="*/ 1295986 h 5288263"/>
              <a:gd name="connsiteX3" fmla="*/ 2206784 w 4413566"/>
              <a:gd name="connsiteY3" fmla="*/ 1101288 h 5288263"/>
              <a:gd name="connsiteX4" fmla="*/ 1436376 w 4413566"/>
              <a:gd name="connsiteY4" fmla="*/ 1295986 h 5288263"/>
              <a:gd name="connsiteX5" fmla="*/ 1421774 w 4413566"/>
              <a:gd name="connsiteY5" fmla="*/ 1340901 h 5288263"/>
              <a:gd name="connsiteX6" fmla="*/ 1420132 w 4413566"/>
              <a:gd name="connsiteY6" fmla="*/ 1340901 h 5288263"/>
              <a:gd name="connsiteX7" fmla="*/ 1436802 w 4413566"/>
              <a:gd name="connsiteY7" fmla="*/ 1233030 h 5288263"/>
              <a:gd name="connsiteX8" fmla="*/ 1518092 w 4413566"/>
              <a:gd name="connsiteY8" fmla="*/ 32855 h 5288263"/>
              <a:gd name="connsiteX9" fmla="*/ 1516770 w 4413566"/>
              <a:gd name="connsiteY9" fmla="*/ 0 h 5288263"/>
              <a:gd name="connsiteX10" fmla="*/ 2896796 w 4413566"/>
              <a:gd name="connsiteY10" fmla="*/ 0 h 5288263"/>
              <a:gd name="connsiteX11" fmla="*/ 2895474 w 4413566"/>
              <a:gd name="connsiteY11" fmla="*/ 32855 h 5288263"/>
              <a:gd name="connsiteX12" fmla="*/ 2976764 w 4413566"/>
              <a:gd name="connsiteY12" fmla="*/ 1233030 h 5288263"/>
              <a:gd name="connsiteX13" fmla="*/ 2993434 w 4413566"/>
              <a:gd name="connsiteY13" fmla="*/ 1340901 h 5288263"/>
              <a:gd name="connsiteX14" fmla="*/ 1272398 w 4413566"/>
              <a:gd name="connsiteY14" fmla="*/ 2128987 h 5288263"/>
              <a:gd name="connsiteX15" fmla="*/ 1297621 w 4413566"/>
              <a:gd name="connsiteY15" fmla="*/ 2014096 h 5288263"/>
              <a:gd name="connsiteX16" fmla="*/ 1286371 w 4413566"/>
              <a:gd name="connsiteY16" fmla="*/ 2071666 h 5288263"/>
              <a:gd name="connsiteX17" fmla="*/ 1272398 w 4413566"/>
              <a:gd name="connsiteY17" fmla="*/ 2128987 h 5288263"/>
              <a:gd name="connsiteX18" fmla="*/ 3141169 w 4413566"/>
              <a:gd name="connsiteY18" fmla="*/ 2128989 h 5288263"/>
              <a:gd name="connsiteX19" fmla="*/ 3127195 w 4413566"/>
              <a:gd name="connsiteY19" fmla="*/ 2071666 h 5288263"/>
              <a:gd name="connsiteX20" fmla="*/ 3115945 w 4413566"/>
              <a:gd name="connsiteY20" fmla="*/ 2014093 h 5288263"/>
              <a:gd name="connsiteX21" fmla="*/ 3141169 w 4413566"/>
              <a:gd name="connsiteY21" fmla="*/ 2128989 h 5288263"/>
              <a:gd name="connsiteX22" fmla="*/ 3744072 w 4413566"/>
              <a:gd name="connsiteY22" fmla="*/ 4030101 h 5288263"/>
              <a:gd name="connsiteX23" fmla="*/ 3740737 w 4413566"/>
              <a:gd name="connsiteY23" fmla="*/ 4030101 h 5288263"/>
              <a:gd name="connsiteX24" fmla="*/ 3711766 w 4413566"/>
              <a:gd name="connsiteY24" fmla="*/ 3961674 h 5288263"/>
              <a:gd name="connsiteX25" fmla="*/ 2206784 w 4413566"/>
              <a:gd name="connsiteY25" fmla="*/ 3669628 h 5288263"/>
              <a:gd name="connsiteX26" fmla="*/ 701802 w 4413566"/>
              <a:gd name="connsiteY26" fmla="*/ 3961674 h 5288263"/>
              <a:gd name="connsiteX27" fmla="*/ 672830 w 4413566"/>
              <a:gd name="connsiteY27" fmla="*/ 4030101 h 5288263"/>
              <a:gd name="connsiteX28" fmla="*/ 669495 w 4413566"/>
              <a:gd name="connsiteY28" fmla="*/ 4030101 h 5288263"/>
              <a:gd name="connsiteX29" fmla="*/ 787596 w 4413566"/>
              <a:gd name="connsiteY29" fmla="*/ 3739987 h 5288263"/>
              <a:gd name="connsiteX30" fmla="*/ 1158541 w 4413566"/>
              <a:gd name="connsiteY30" fmla="*/ 2596060 h 5288263"/>
              <a:gd name="connsiteX31" fmla="*/ 1132939 w 4413566"/>
              <a:gd name="connsiteY31" fmla="*/ 2685395 h 5288263"/>
              <a:gd name="connsiteX32" fmla="*/ 1133316 w 4413566"/>
              <a:gd name="connsiteY32" fmla="*/ 2685395 h 5288263"/>
              <a:gd name="connsiteX33" fmla="*/ 1154192 w 4413566"/>
              <a:gd name="connsiteY33" fmla="*/ 2622730 h 5288263"/>
              <a:gd name="connsiteX34" fmla="*/ 2206784 w 4413566"/>
              <a:gd name="connsiteY34" fmla="*/ 2363133 h 5288263"/>
              <a:gd name="connsiteX35" fmla="*/ 3259375 w 4413566"/>
              <a:gd name="connsiteY35" fmla="*/ 2622730 h 5288263"/>
              <a:gd name="connsiteX36" fmla="*/ 3280252 w 4413566"/>
              <a:gd name="connsiteY36" fmla="*/ 2685395 h 5288263"/>
              <a:gd name="connsiteX37" fmla="*/ 3280627 w 4413566"/>
              <a:gd name="connsiteY37" fmla="*/ 2685395 h 5288263"/>
              <a:gd name="connsiteX38" fmla="*/ 3255025 w 4413566"/>
              <a:gd name="connsiteY38" fmla="*/ 2596060 h 5288263"/>
              <a:gd name="connsiteX39" fmla="*/ 3625970 w 4413566"/>
              <a:gd name="connsiteY39" fmla="*/ 3739987 h 5288263"/>
              <a:gd name="connsiteX40" fmla="*/ 3744072 w 4413566"/>
              <a:gd name="connsiteY40" fmla="*/ 4030101 h 5288263"/>
              <a:gd name="connsiteX41" fmla="*/ 27790 w 4413566"/>
              <a:gd name="connsiteY41" fmla="*/ 5249537 h 5288263"/>
              <a:gd name="connsiteX42" fmla="*/ 498921 w 4413566"/>
              <a:gd name="connsiteY42" fmla="*/ 4412260 h 5288263"/>
              <a:gd name="connsiteX43" fmla="*/ 563234 w 4413566"/>
              <a:gd name="connsiteY43" fmla="*/ 4270326 h 5288263"/>
              <a:gd name="connsiteX44" fmla="*/ 498921 w 4413566"/>
              <a:gd name="connsiteY44" fmla="*/ 4412260 h 5288263"/>
              <a:gd name="connsiteX45" fmla="*/ 27790 w 4413566"/>
              <a:gd name="connsiteY45" fmla="*/ 5249537 h 5288263"/>
              <a:gd name="connsiteX46" fmla="*/ 0 w 4413566"/>
              <a:gd name="connsiteY46" fmla="*/ 5288263 h 5288263"/>
              <a:gd name="connsiteX47" fmla="*/ 27790 w 4413566"/>
              <a:gd name="connsiteY47" fmla="*/ 5249537 h 5288263"/>
              <a:gd name="connsiteX48" fmla="*/ 3647 w 4413566"/>
              <a:gd name="connsiteY48" fmla="*/ 5283181 h 5288263"/>
              <a:gd name="connsiteX49" fmla="*/ 41024 w 4413566"/>
              <a:gd name="connsiteY49" fmla="*/ 5257130 h 5288263"/>
              <a:gd name="connsiteX50" fmla="*/ 2206784 w 4413566"/>
              <a:gd name="connsiteY50" fmla="*/ 4971581 h 5288263"/>
              <a:gd name="connsiteX51" fmla="*/ 4372544 w 4413566"/>
              <a:gd name="connsiteY51" fmla="*/ 5257130 h 5288263"/>
              <a:gd name="connsiteX52" fmla="*/ 4409920 w 4413566"/>
              <a:gd name="connsiteY52" fmla="*/ 5283180 h 5288263"/>
              <a:gd name="connsiteX53" fmla="*/ 4413566 w 4413566"/>
              <a:gd name="connsiteY53" fmla="*/ 5288261 h 5288263"/>
              <a:gd name="connsiteX54" fmla="*/ 2206784 w 4413566"/>
              <a:gd name="connsiteY54" fmla="*/ 4974121 h 5288263"/>
              <a:gd name="connsiteX55" fmla="*/ 41024 w 4413566"/>
              <a:gd name="connsiteY55" fmla="*/ 5259670 h 5288263"/>
              <a:gd name="connsiteX56" fmla="*/ 0 w 4413566"/>
              <a:gd name="connsiteY56" fmla="*/ 5288263 h 5288263"/>
              <a:gd name="connsiteX0" fmla="*/ 2993434 w 4409920"/>
              <a:gd name="connsiteY0" fmla="*/ 1340901 h 5288263"/>
              <a:gd name="connsiteX1" fmla="*/ 2991794 w 4409920"/>
              <a:gd name="connsiteY1" fmla="*/ 1340901 h 5288263"/>
              <a:gd name="connsiteX2" fmla="*/ 2977191 w 4409920"/>
              <a:gd name="connsiteY2" fmla="*/ 1295986 h 5288263"/>
              <a:gd name="connsiteX3" fmla="*/ 2206784 w 4409920"/>
              <a:gd name="connsiteY3" fmla="*/ 1101288 h 5288263"/>
              <a:gd name="connsiteX4" fmla="*/ 1436376 w 4409920"/>
              <a:gd name="connsiteY4" fmla="*/ 1295986 h 5288263"/>
              <a:gd name="connsiteX5" fmla="*/ 1421774 w 4409920"/>
              <a:gd name="connsiteY5" fmla="*/ 1340901 h 5288263"/>
              <a:gd name="connsiteX6" fmla="*/ 1420132 w 4409920"/>
              <a:gd name="connsiteY6" fmla="*/ 1340901 h 5288263"/>
              <a:gd name="connsiteX7" fmla="*/ 1436802 w 4409920"/>
              <a:gd name="connsiteY7" fmla="*/ 1233030 h 5288263"/>
              <a:gd name="connsiteX8" fmla="*/ 1518092 w 4409920"/>
              <a:gd name="connsiteY8" fmla="*/ 32855 h 5288263"/>
              <a:gd name="connsiteX9" fmla="*/ 1516770 w 4409920"/>
              <a:gd name="connsiteY9" fmla="*/ 0 h 5288263"/>
              <a:gd name="connsiteX10" fmla="*/ 2896796 w 4409920"/>
              <a:gd name="connsiteY10" fmla="*/ 0 h 5288263"/>
              <a:gd name="connsiteX11" fmla="*/ 2895474 w 4409920"/>
              <a:gd name="connsiteY11" fmla="*/ 32855 h 5288263"/>
              <a:gd name="connsiteX12" fmla="*/ 2976764 w 4409920"/>
              <a:gd name="connsiteY12" fmla="*/ 1233030 h 5288263"/>
              <a:gd name="connsiteX13" fmla="*/ 2993434 w 4409920"/>
              <a:gd name="connsiteY13" fmla="*/ 1340901 h 5288263"/>
              <a:gd name="connsiteX14" fmla="*/ 1272398 w 4409920"/>
              <a:gd name="connsiteY14" fmla="*/ 2128987 h 5288263"/>
              <a:gd name="connsiteX15" fmla="*/ 1297621 w 4409920"/>
              <a:gd name="connsiteY15" fmla="*/ 2014096 h 5288263"/>
              <a:gd name="connsiteX16" fmla="*/ 1286371 w 4409920"/>
              <a:gd name="connsiteY16" fmla="*/ 2071666 h 5288263"/>
              <a:gd name="connsiteX17" fmla="*/ 1272398 w 4409920"/>
              <a:gd name="connsiteY17" fmla="*/ 2128987 h 5288263"/>
              <a:gd name="connsiteX18" fmla="*/ 3141169 w 4409920"/>
              <a:gd name="connsiteY18" fmla="*/ 2128989 h 5288263"/>
              <a:gd name="connsiteX19" fmla="*/ 3127195 w 4409920"/>
              <a:gd name="connsiteY19" fmla="*/ 2071666 h 5288263"/>
              <a:gd name="connsiteX20" fmla="*/ 3115945 w 4409920"/>
              <a:gd name="connsiteY20" fmla="*/ 2014093 h 5288263"/>
              <a:gd name="connsiteX21" fmla="*/ 3141169 w 4409920"/>
              <a:gd name="connsiteY21" fmla="*/ 2128989 h 5288263"/>
              <a:gd name="connsiteX22" fmla="*/ 3744072 w 4409920"/>
              <a:gd name="connsiteY22" fmla="*/ 4030101 h 5288263"/>
              <a:gd name="connsiteX23" fmla="*/ 3740737 w 4409920"/>
              <a:gd name="connsiteY23" fmla="*/ 4030101 h 5288263"/>
              <a:gd name="connsiteX24" fmla="*/ 3711766 w 4409920"/>
              <a:gd name="connsiteY24" fmla="*/ 3961674 h 5288263"/>
              <a:gd name="connsiteX25" fmla="*/ 2206784 w 4409920"/>
              <a:gd name="connsiteY25" fmla="*/ 3669628 h 5288263"/>
              <a:gd name="connsiteX26" fmla="*/ 701802 w 4409920"/>
              <a:gd name="connsiteY26" fmla="*/ 3961674 h 5288263"/>
              <a:gd name="connsiteX27" fmla="*/ 672830 w 4409920"/>
              <a:gd name="connsiteY27" fmla="*/ 4030101 h 5288263"/>
              <a:gd name="connsiteX28" fmla="*/ 669495 w 4409920"/>
              <a:gd name="connsiteY28" fmla="*/ 4030101 h 5288263"/>
              <a:gd name="connsiteX29" fmla="*/ 787596 w 4409920"/>
              <a:gd name="connsiteY29" fmla="*/ 3739987 h 5288263"/>
              <a:gd name="connsiteX30" fmla="*/ 1158541 w 4409920"/>
              <a:gd name="connsiteY30" fmla="*/ 2596060 h 5288263"/>
              <a:gd name="connsiteX31" fmla="*/ 1132939 w 4409920"/>
              <a:gd name="connsiteY31" fmla="*/ 2685395 h 5288263"/>
              <a:gd name="connsiteX32" fmla="*/ 1133316 w 4409920"/>
              <a:gd name="connsiteY32" fmla="*/ 2685395 h 5288263"/>
              <a:gd name="connsiteX33" fmla="*/ 1154192 w 4409920"/>
              <a:gd name="connsiteY33" fmla="*/ 2622730 h 5288263"/>
              <a:gd name="connsiteX34" fmla="*/ 2206784 w 4409920"/>
              <a:gd name="connsiteY34" fmla="*/ 2363133 h 5288263"/>
              <a:gd name="connsiteX35" fmla="*/ 3259375 w 4409920"/>
              <a:gd name="connsiteY35" fmla="*/ 2622730 h 5288263"/>
              <a:gd name="connsiteX36" fmla="*/ 3280252 w 4409920"/>
              <a:gd name="connsiteY36" fmla="*/ 2685395 h 5288263"/>
              <a:gd name="connsiteX37" fmla="*/ 3280627 w 4409920"/>
              <a:gd name="connsiteY37" fmla="*/ 2685395 h 5288263"/>
              <a:gd name="connsiteX38" fmla="*/ 3255025 w 4409920"/>
              <a:gd name="connsiteY38" fmla="*/ 2596060 h 5288263"/>
              <a:gd name="connsiteX39" fmla="*/ 3625970 w 4409920"/>
              <a:gd name="connsiteY39" fmla="*/ 3739987 h 5288263"/>
              <a:gd name="connsiteX40" fmla="*/ 3744072 w 4409920"/>
              <a:gd name="connsiteY40" fmla="*/ 4030101 h 5288263"/>
              <a:gd name="connsiteX41" fmla="*/ 27790 w 4409920"/>
              <a:gd name="connsiteY41" fmla="*/ 5249537 h 5288263"/>
              <a:gd name="connsiteX42" fmla="*/ 498921 w 4409920"/>
              <a:gd name="connsiteY42" fmla="*/ 4412260 h 5288263"/>
              <a:gd name="connsiteX43" fmla="*/ 563234 w 4409920"/>
              <a:gd name="connsiteY43" fmla="*/ 4270326 h 5288263"/>
              <a:gd name="connsiteX44" fmla="*/ 498921 w 4409920"/>
              <a:gd name="connsiteY44" fmla="*/ 4412260 h 5288263"/>
              <a:gd name="connsiteX45" fmla="*/ 27790 w 4409920"/>
              <a:gd name="connsiteY45" fmla="*/ 5249537 h 5288263"/>
              <a:gd name="connsiteX46" fmla="*/ 0 w 4409920"/>
              <a:gd name="connsiteY46" fmla="*/ 5288263 h 5288263"/>
              <a:gd name="connsiteX47" fmla="*/ 27790 w 4409920"/>
              <a:gd name="connsiteY47" fmla="*/ 5249537 h 5288263"/>
              <a:gd name="connsiteX48" fmla="*/ 3647 w 4409920"/>
              <a:gd name="connsiteY48" fmla="*/ 5283181 h 5288263"/>
              <a:gd name="connsiteX49" fmla="*/ 41024 w 4409920"/>
              <a:gd name="connsiteY49" fmla="*/ 5257130 h 5288263"/>
              <a:gd name="connsiteX50" fmla="*/ 2206784 w 4409920"/>
              <a:gd name="connsiteY50" fmla="*/ 4971581 h 5288263"/>
              <a:gd name="connsiteX51" fmla="*/ 4372544 w 4409920"/>
              <a:gd name="connsiteY51" fmla="*/ 5257130 h 5288263"/>
              <a:gd name="connsiteX52" fmla="*/ 4409920 w 4409920"/>
              <a:gd name="connsiteY52" fmla="*/ 5283180 h 5288263"/>
              <a:gd name="connsiteX53" fmla="*/ 2206784 w 4409920"/>
              <a:gd name="connsiteY53" fmla="*/ 4974121 h 5288263"/>
              <a:gd name="connsiteX54" fmla="*/ 41024 w 4409920"/>
              <a:gd name="connsiteY54" fmla="*/ 5259670 h 5288263"/>
              <a:gd name="connsiteX55" fmla="*/ 0 w 4409920"/>
              <a:gd name="connsiteY55" fmla="*/ 5288263 h 5288263"/>
              <a:gd name="connsiteX0" fmla="*/ 2993434 w 4372544"/>
              <a:gd name="connsiteY0" fmla="*/ 1340901 h 5288263"/>
              <a:gd name="connsiteX1" fmla="*/ 2991794 w 4372544"/>
              <a:gd name="connsiteY1" fmla="*/ 1340901 h 5288263"/>
              <a:gd name="connsiteX2" fmla="*/ 2977191 w 4372544"/>
              <a:gd name="connsiteY2" fmla="*/ 1295986 h 5288263"/>
              <a:gd name="connsiteX3" fmla="*/ 2206784 w 4372544"/>
              <a:gd name="connsiteY3" fmla="*/ 1101288 h 5288263"/>
              <a:gd name="connsiteX4" fmla="*/ 1436376 w 4372544"/>
              <a:gd name="connsiteY4" fmla="*/ 1295986 h 5288263"/>
              <a:gd name="connsiteX5" fmla="*/ 1421774 w 4372544"/>
              <a:gd name="connsiteY5" fmla="*/ 1340901 h 5288263"/>
              <a:gd name="connsiteX6" fmla="*/ 1420132 w 4372544"/>
              <a:gd name="connsiteY6" fmla="*/ 1340901 h 5288263"/>
              <a:gd name="connsiteX7" fmla="*/ 1436802 w 4372544"/>
              <a:gd name="connsiteY7" fmla="*/ 1233030 h 5288263"/>
              <a:gd name="connsiteX8" fmla="*/ 1518092 w 4372544"/>
              <a:gd name="connsiteY8" fmla="*/ 32855 h 5288263"/>
              <a:gd name="connsiteX9" fmla="*/ 1516770 w 4372544"/>
              <a:gd name="connsiteY9" fmla="*/ 0 h 5288263"/>
              <a:gd name="connsiteX10" fmla="*/ 2896796 w 4372544"/>
              <a:gd name="connsiteY10" fmla="*/ 0 h 5288263"/>
              <a:gd name="connsiteX11" fmla="*/ 2895474 w 4372544"/>
              <a:gd name="connsiteY11" fmla="*/ 32855 h 5288263"/>
              <a:gd name="connsiteX12" fmla="*/ 2976764 w 4372544"/>
              <a:gd name="connsiteY12" fmla="*/ 1233030 h 5288263"/>
              <a:gd name="connsiteX13" fmla="*/ 2993434 w 4372544"/>
              <a:gd name="connsiteY13" fmla="*/ 1340901 h 5288263"/>
              <a:gd name="connsiteX14" fmla="*/ 1272398 w 4372544"/>
              <a:gd name="connsiteY14" fmla="*/ 2128987 h 5288263"/>
              <a:gd name="connsiteX15" fmla="*/ 1297621 w 4372544"/>
              <a:gd name="connsiteY15" fmla="*/ 2014096 h 5288263"/>
              <a:gd name="connsiteX16" fmla="*/ 1286371 w 4372544"/>
              <a:gd name="connsiteY16" fmla="*/ 2071666 h 5288263"/>
              <a:gd name="connsiteX17" fmla="*/ 1272398 w 4372544"/>
              <a:gd name="connsiteY17" fmla="*/ 2128987 h 5288263"/>
              <a:gd name="connsiteX18" fmla="*/ 3141169 w 4372544"/>
              <a:gd name="connsiteY18" fmla="*/ 2128989 h 5288263"/>
              <a:gd name="connsiteX19" fmla="*/ 3127195 w 4372544"/>
              <a:gd name="connsiteY19" fmla="*/ 2071666 h 5288263"/>
              <a:gd name="connsiteX20" fmla="*/ 3115945 w 4372544"/>
              <a:gd name="connsiteY20" fmla="*/ 2014093 h 5288263"/>
              <a:gd name="connsiteX21" fmla="*/ 3141169 w 4372544"/>
              <a:gd name="connsiteY21" fmla="*/ 2128989 h 5288263"/>
              <a:gd name="connsiteX22" fmla="*/ 3744072 w 4372544"/>
              <a:gd name="connsiteY22" fmla="*/ 4030101 h 5288263"/>
              <a:gd name="connsiteX23" fmla="*/ 3740737 w 4372544"/>
              <a:gd name="connsiteY23" fmla="*/ 4030101 h 5288263"/>
              <a:gd name="connsiteX24" fmla="*/ 3711766 w 4372544"/>
              <a:gd name="connsiteY24" fmla="*/ 3961674 h 5288263"/>
              <a:gd name="connsiteX25" fmla="*/ 2206784 w 4372544"/>
              <a:gd name="connsiteY25" fmla="*/ 3669628 h 5288263"/>
              <a:gd name="connsiteX26" fmla="*/ 701802 w 4372544"/>
              <a:gd name="connsiteY26" fmla="*/ 3961674 h 5288263"/>
              <a:gd name="connsiteX27" fmla="*/ 672830 w 4372544"/>
              <a:gd name="connsiteY27" fmla="*/ 4030101 h 5288263"/>
              <a:gd name="connsiteX28" fmla="*/ 669495 w 4372544"/>
              <a:gd name="connsiteY28" fmla="*/ 4030101 h 5288263"/>
              <a:gd name="connsiteX29" fmla="*/ 787596 w 4372544"/>
              <a:gd name="connsiteY29" fmla="*/ 3739987 h 5288263"/>
              <a:gd name="connsiteX30" fmla="*/ 1158541 w 4372544"/>
              <a:gd name="connsiteY30" fmla="*/ 2596060 h 5288263"/>
              <a:gd name="connsiteX31" fmla="*/ 1132939 w 4372544"/>
              <a:gd name="connsiteY31" fmla="*/ 2685395 h 5288263"/>
              <a:gd name="connsiteX32" fmla="*/ 1133316 w 4372544"/>
              <a:gd name="connsiteY32" fmla="*/ 2685395 h 5288263"/>
              <a:gd name="connsiteX33" fmla="*/ 1154192 w 4372544"/>
              <a:gd name="connsiteY33" fmla="*/ 2622730 h 5288263"/>
              <a:gd name="connsiteX34" fmla="*/ 2206784 w 4372544"/>
              <a:gd name="connsiteY34" fmla="*/ 2363133 h 5288263"/>
              <a:gd name="connsiteX35" fmla="*/ 3259375 w 4372544"/>
              <a:gd name="connsiteY35" fmla="*/ 2622730 h 5288263"/>
              <a:gd name="connsiteX36" fmla="*/ 3280252 w 4372544"/>
              <a:gd name="connsiteY36" fmla="*/ 2685395 h 5288263"/>
              <a:gd name="connsiteX37" fmla="*/ 3280627 w 4372544"/>
              <a:gd name="connsiteY37" fmla="*/ 2685395 h 5288263"/>
              <a:gd name="connsiteX38" fmla="*/ 3255025 w 4372544"/>
              <a:gd name="connsiteY38" fmla="*/ 2596060 h 5288263"/>
              <a:gd name="connsiteX39" fmla="*/ 3625970 w 4372544"/>
              <a:gd name="connsiteY39" fmla="*/ 3739987 h 5288263"/>
              <a:gd name="connsiteX40" fmla="*/ 3744072 w 4372544"/>
              <a:gd name="connsiteY40" fmla="*/ 4030101 h 5288263"/>
              <a:gd name="connsiteX41" fmla="*/ 27790 w 4372544"/>
              <a:gd name="connsiteY41" fmla="*/ 5249537 h 5288263"/>
              <a:gd name="connsiteX42" fmla="*/ 498921 w 4372544"/>
              <a:gd name="connsiteY42" fmla="*/ 4412260 h 5288263"/>
              <a:gd name="connsiteX43" fmla="*/ 563234 w 4372544"/>
              <a:gd name="connsiteY43" fmla="*/ 4270326 h 5288263"/>
              <a:gd name="connsiteX44" fmla="*/ 498921 w 4372544"/>
              <a:gd name="connsiteY44" fmla="*/ 4412260 h 5288263"/>
              <a:gd name="connsiteX45" fmla="*/ 27790 w 4372544"/>
              <a:gd name="connsiteY45" fmla="*/ 5249537 h 5288263"/>
              <a:gd name="connsiteX46" fmla="*/ 0 w 4372544"/>
              <a:gd name="connsiteY46" fmla="*/ 5288263 h 5288263"/>
              <a:gd name="connsiteX47" fmla="*/ 27790 w 4372544"/>
              <a:gd name="connsiteY47" fmla="*/ 5249537 h 5288263"/>
              <a:gd name="connsiteX48" fmla="*/ 3647 w 4372544"/>
              <a:gd name="connsiteY48" fmla="*/ 5283181 h 5288263"/>
              <a:gd name="connsiteX49" fmla="*/ 41024 w 4372544"/>
              <a:gd name="connsiteY49" fmla="*/ 5257130 h 5288263"/>
              <a:gd name="connsiteX50" fmla="*/ 2206784 w 4372544"/>
              <a:gd name="connsiteY50" fmla="*/ 4971581 h 5288263"/>
              <a:gd name="connsiteX51" fmla="*/ 4372544 w 4372544"/>
              <a:gd name="connsiteY51" fmla="*/ 5257130 h 5288263"/>
              <a:gd name="connsiteX52" fmla="*/ 2206784 w 4372544"/>
              <a:gd name="connsiteY52" fmla="*/ 4974121 h 5288263"/>
              <a:gd name="connsiteX53" fmla="*/ 41024 w 4372544"/>
              <a:gd name="connsiteY53" fmla="*/ 5259670 h 5288263"/>
              <a:gd name="connsiteX54" fmla="*/ 0 w 4372544"/>
              <a:gd name="connsiteY54" fmla="*/ 5288263 h 5288263"/>
              <a:gd name="connsiteX0" fmla="*/ 2993434 w 3744072"/>
              <a:gd name="connsiteY0" fmla="*/ 1340901 h 5288263"/>
              <a:gd name="connsiteX1" fmla="*/ 2991794 w 3744072"/>
              <a:gd name="connsiteY1" fmla="*/ 1340901 h 5288263"/>
              <a:gd name="connsiteX2" fmla="*/ 2977191 w 3744072"/>
              <a:gd name="connsiteY2" fmla="*/ 1295986 h 5288263"/>
              <a:gd name="connsiteX3" fmla="*/ 2206784 w 3744072"/>
              <a:gd name="connsiteY3" fmla="*/ 1101288 h 5288263"/>
              <a:gd name="connsiteX4" fmla="*/ 1436376 w 3744072"/>
              <a:gd name="connsiteY4" fmla="*/ 1295986 h 5288263"/>
              <a:gd name="connsiteX5" fmla="*/ 1421774 w 3744072"/>
              <a:gd name="connsiteY5" fmla="*/ 1340901 h 5288263"/>
              <a:gd name="connsiteX6" fmla="*/ 1420132 w 3744072"/>
              <a:gd name="connsiteY6" fmla="*/ 1340901 h 5288263"/>
              <a:gd name="connsiteX7" fmla="*/ 1436802 w 3744072"/>
              <a:gd name="connsiteY7" fmla="*/ 1233030 h 5288263"/>
              <a:gd name="connsiteX8" fmla="*/ 1518092 w 3744072"/>
              <a:gd name="connsiteY8" fmla="*/ 32855 h 5288263"/>
              <a:gd name="connsiteX9" fmla="*/ 1516770 w 3744072"/>
              <a:gd name="connsiteY9" fmla="*/ 0 h 5288263"/>
              <a:gd name="connsiteX10" fmla="*/ 2896796 w 3744072"/>
              <a:gd name="connsiteY10" fmla="*/ 0 h 5288263"/>
              <a:gd name="connsiteX11" fmla="*/ 2895474 w 3744072"/>
              <a:gd name="connsiteY11" fmla="*/ 32855 h 5288263"/>
              <a:gd name="connsiteX12" fmla="*/ 2976764 w 3744072"/>
              <a:gd name="connsiteY12" fmla="*/ 1233030 h 5288263"/>
              <a:gd name="connsiteX13" fmla="*/ 2993434 w 3744072"/>
              <a:gd name="connsiteY13" fmla="*/ 1340901 h 5288263"/>
              <a:gd name="connsiteX14" fmla="*/ 1272398 w 3744072"/>
              <a:gd name="connsiteY14" fmla="*/ 2128987 h 5288263"/>
              <a:gd name="connsiteX15" fmla="*/ 1297621 w 3744072"/>
              <a:gd name="connsiteY15" fmla="*/ 2014096 h 5288263"/>
              <a:gd name="connsiteX16" fmla="*/ 1286371 w 3744072"/>
              <a:gd name="connsiteY16" fmla="*/ 2071666 h 5288263"/>
              <a:gd name="connsiteX17" fmla="*/ 1272398 w 3744072"/>
              <a:gd name="connsiteY17" fmla="*/ 2128987 h 5288263"/>
              <a:gd name="connsiteX18" fmla="*/ 3141169 w 3744072"/>
              <a:gd name="connsiteY18" fmla="*/ 2128989 h 5288263"/>
              <a:gd name="connsiteX19" fmla="*/ 3127195 w 3744072"/>
              <a:gd name="connsiteY19" fmla="*/ 2071666 h 5288263"/>
              <a:gd name="connsiteX20" fmla="*/ 3115945 w 3744072"/>
              <a:gd name="connsiteY20" fmla="*/ 2014093 h 5288263"/>
              <a:gd name="connsiteX21" fmla="*/ 3141169 w 3744072"/>
              <a:gd name="connsiteY21" fmla="*/ 2128989 h 5288263"/>
              <a:gd name="connsiteX22" fmla="*/ 3744072 w 3744072"/>
              <a:gd name="connsiteY22" fmla="*/ 4030101 h 5288263"/>
              <a:gd name="connsiteX23" fmla="*/ 3740737 w 3744072"/>
              <a:gd name="connsiteY23" fmla="*/ 4030101 h 5288263"/>
              <a:gd name="connsiteX24" fmla="*/ 3711766 w 3744072"/>
              <a:gd name="connsiteY24" fmla="*/ 3961674 h 5288263"/>
              <a:gd name="connsiteX25" fmla="*/ 2206784 w 3744072"/>
              <a:gd name="connsiteY25" fmla="*/ 3669628 h 5288263"/>
              <a:gd name="connsiteX26" fmla="*/ 701802 w 3744072"/>
              <a:gd name="connsiteY26" fmla="*/ 3961674 h 5288263"/>
              <a:gd name="connsiteX27" fmla="*/ 672830 w 3744072"/>
              <a:gd name="connsiteY27" fmla="*/ 4030101 h 5288263"/>
              <a:gd name="connsiteX28" fmla="*/ 669495 w 3744072"/>
              <a:gd name="connsiteY28" fmla="*/ 4030101 h 5288263"/>
              <a:gd name="connsiteX29" fmla="*/ 787596 w 3744072"/>
              <a:gd name="connsiteY29" fmla="*/ 3739987 h 5288263"/>
              <a:gd name="connsiteX30" fmla="*/ 1158541 w 3744072"/>
              <a:gd name="connsiteY30" fmla="*/ 2596060 h 5288263"/>
              <a:gd name="connsiteX31" fmla="*/ 1132939 w 3744072"/>
              <a:gd name="connsiteY31" fmla="*/ 2685395 h 5288263"/>
              <a:gd name="connsiteX32" fmla="*/ 1133316 w 3744072"/>
              <a:gd name="connsiteY32" fmla="*/ 2685395 h 5288263"/>
              <a:gd name="connsiteX33" fmla="*/ 1154192 w 3744072"/>
              <a:gd name="connsiteY33" fmla="*/ 2622730 h 5288263"/>
              <a:gd name="connsiteX34" fmla="*/ 2206784 w 3744072"/>
              <a:gd name="connsiteY34" fmla="*/ 2363133 h 5288263"/>
              <a:gd name="connsiteX35" fmla="*/ 3259375 w 3744072"/>
              <a:gd name="connsiteY35" fmla="*/ 2622730 h 5288263"/>
              <a:gd name="connsiteX36" fmla="*/ 3280252 w 3744072"/>
              <a:gd name="connsiteY36" fmla="*/ 2685395 h 5288263"/>
              <a:gd name="connsiteX37" fmla="*/ 3280627 w 3744072"/>
              <a:gd name="connsiteY37" fmla="*/ 2685395 h 5288263"/>
              <a:gd name="connsiteX38" fmla="*/ 3255025 w 3744072"/>
              <a:gd name="connsiteY38" fmla="*/ 2596060 h 5288263"/>
              <a:gd name="connsiteX39" fmla="*/ 3625970 w 3744072"/>
              <a:gd name="connsiteY39" fmla="*/ 3739987 h 5288263"/>
              <a:gd name="connsiteX40" fmla="*/ 3744072 w 3744072"/>
              <a:gd name="connsiteY40" fmla="*/ 4030101 h 5288263"/>
              <a:gd name="connsiteX41" fmla="*/ 27790 w 3744072"/>
              <a:gd name="connsiteY41" fmla="*/ 5249537 h 5288263"/>
              <a:gd name="connsiteX42" fmla="*/ 498921 w 3744072"/>
              <a:gd name="connsiteY42" fmla="*/ 4412260 h 5288263"/>
              <a:gd name="connsiteX43" fmla="*/ 563234 w 3744072"/>
              <a:gd name="connsiteY43" fmla="*/ 4270326 h 5288263"/>
              <a:gd name="connsiteX44" fmla="*/ 498921 w 3744072"/>
              <a:gd name="connsiteY44" fmla="*/ 4412260 h 5288263"/>
              <a:gd name="connsiteX45" fmla="*/ 27790 w 3744072"/>
              <a:gd name="connsiteY45" fmla="*/ 5249537 h 5288263"/>
              <a:gd name="connsiteX46" fmla="*/ 0 w 3744072"/>
              <a:gd name="connsiteY46" fmla="*/ 5288263 h 5288263"/>
              <a:gd name="connsiteX47" fmla="*/ 27790 w 3744072"/>
              <a:gd name="connsiteY47" fmla="*/ 5249537 h 5288263"/>
              <a:gd name="connsiteX48" fmla="*/ 3647 w 3744072"/>
              <a:gd name="connsiteY48" fmla="*/ 5283181 h 5288263"/>
              <a:gd name="connsiteX49" fmla="*/ 41024 w 3744072"/>
              <a:gd name="connsiteY49" fmla="*/ 5257130 h 5288263"/>
              <a:gd name="connsiteX50" fmla="*/ 2206784 w 3744072"/>
              <a:gd name="connsiteY50" fmla="*/ 4971581 h 5288263"/>
              <a:gd name="connsiteX51" fmla="*/ 2206784 w 3744072"/>
              <a:gd name="connsiteY51" fmla="*/ 4974121 h 5288263"/>
              <a:gd name="connsiteX52" fmla="*/ 41024 w 3744072"/>
              <a:gd name="connsiteY52" fmla="*/ 5259670 h 5288263"/>
              <a:gd name="connsiteX53" fmla="*/ 0 w 3744072"/>
              <a:gd name="connsiteY53" fmla="*/ 5288263 h 5288263"/>
              <a:gd name="connsiteX0" fmla="*/ 2993434 w 3744072"/>
              <a:gd name="connsiteY0" fmla="*/ 1340901 h 5288263"/>
              <a:gd name="connsiteX1" fmla="*/ 2991794 w 3744072"/>
              <a:gd name="connsiteY1" fmla="*/ 1340901 h 5288263"/>
              <a:gd name="connsiteX2" fmla="*/ 2977191 w 3744072"/>
              <a:gd name="connsiteY2" fmla="*/ 1295986 h 5288263"/>
              <a:gd name="connsiteX3" fmla="*/ 2206784 w 3744072"/>
              <a:gd name="connsiteY3" fmla="*/ 1101288 h 5288263"/>
              <a:gd name="connsiteX4" fmla="*/ 1436376 w 3744072"/>
              <a:gd name="connsiteY4" fmla="*/ 1295986 h 5288263"/>
              <a:gd name="connsiteX5" fmla="*/ 1421774 w 3744072"/>
              <a:gd name="connsiteY5" fmla="*/ 1340901 h 5288263"/>
              <a:gd name="connsiteX6" fmla="*/ 1420132 w 3744072"/>
              <a:gd name="connsiteY6" fmla="*/ 1340901 h 5288263"/>
              <a:gd name="connsiteX7" fmla="*/ 1436802 w 3744072"/>
              <a:gd name="connsiteY7" fmla="*/ 1233030 h 5288263"/>
              <a:gd name="connsiteX8" fmla="*/ 1518092 w 3744072"/>
              <a:gd name="connsiteY8" fmla="*/ 32855 h 5288263"/>
              <a:gd name="connsiteX9" fmla="*/ 1516770 w 3744072"/>
              <a:gd name="connsiteY9" fmla="*/ 0 h 5288263"/>
              <a:gd name="connsiteX10" fmla="*/ 2896796 w 3744072"/>
              <a:gd name="connsiteY10" fmla="*/ 0 h 5288263"/>
              <a:gd name="connsiteX11" fmla="*/ 2895474 w 3744072"/>
              <a:gd name="connsiteY11" fmla="*/ 32855 h 5288263"/>
              <a:gd name="connsiteX12" fmla="*/ 2976764 w 3744072"/>
              <a:gd name="connsiteY12" fmla="*/ 1233030 h 5288263"/>
              <a:gd name="connsiteX13" fmla="*/ 2993434 w 3744072"/>
              <a:gd name="connsiteY13" fmla="*/ 1340901 h 5288263"/>
              <a:gd name="connsiteX14" fmla="*/ 1272398 w 3744072"/>
              <a:gd name="connsiteY14" fmla="*/ 2128987 h 5288263"/>
              <a:gd name="connsiteX15" fmla="*/ 1297621 w 3744072"/>
              <a:gd name="connsiteY15" fmla="*/ 2014096 h 5288263"/>
              <a:gd name="connsiteX16" fmla="*/ 1286371 w 3744072"/>
              <a:gd name="connsiteY16" fmla="*/ 2071666 h 5288263"/>
              <a:gd name="connsiteX17" fmla="*/ 1272398 w 3744072"/>
              <a:gd name="connsiteY17" fmla="*/ 2128987 h 5288263"/>
              <a:gd name="connsiteX18" fmla="*/ 3141169 w 3744072"/>
              <a:gd name="connsiteY18" fmla="*/ 2128989 h 5288263"/>
              <a:gd name="connsiteX19" fmla="*/ 3127195 w 3744072"/>
              <a:gd name="connsiteY19" fmla="*/ 2071666 h 5288263"/>
              <a:gd name="connsiteX20" fmla="*/ 3115945 w 3744072"/>
              <a:gd name="connsiteY20" fmla="*/ 2014093 h 5288263"/>
              <a:gd name="connsiteX21" fmla="*/ 3141169 w 3744072"/>
              <a:gd name="connsiteY21" fmla="*/ 2128989 h 5288263"/>
              <a:gd name="connsiteX22" fmla="*/ 3744072 w 3744072"/>
              <a:gd name="connsiteY22" fmla="*/ 4030101 h 5288263"/>
              <a:gd name="connsiteX23" fmla="*/ 3740737 w 3744072"/>
              <a:gd name="connsiteY23" fmla="*/ 4030101 h 5288263"/>
              <a:gd name="connsiteX24" fmla="*/ 3711766 w 3744072"/>
              <a:gd name="connsiteY24" fmla="*/ 3961674 h 5288263"/>
              <a:gd name="connsiteX25" fmla="*/ 2206784 w 3744072"/>
              <a:gd name="connsiteY25" fmla="*/ 3669628 h 5288263"/>
              <a:gd name="connsiteX26" fmla="*/ 701802 w 3744072"/>
              <a:gd name="connsiteY26" fmla="*/ 3961674 h 5288263"/>
              <a:gd name="connsiteX27" fmla="*/ 672830 w 3744072"/>
              <a:gd name="connsiteY27" fmla="*/ 4030101 h 5288263"/>
              <a:gd name="connsiteX28" fmla="*/ 669495 w 3744072"/>
              <a:gd name="connsiteY28" fmla="*/ 4030101 h 5288263"/>
              <a:gd name="connsiteX29" fmla="*/ 787596 w 3744072"/>
              <a:gd name="connsiteY29" fmla="*/ 3739987 h 5288263"/>
              <a:gd name="connsiteX30" fmla="*/ 1158541 w 3744072"/>
              <a:gd name="connsiteY30" fmla="*/ 2596060 h 5288263"/>
              <a:gd name="connsiteX31" fmla="*/ 1132939 w 3744072"/>
              <a:gd name="connsiteY31" fmla="*/ 2685395 h 5288263"/>
              <a:gd name="connsiteX32" fmla="*/ 1133316 w 3744072"/>
              <a:gd name="connsiteY32" fmla="*/ 2685395 h 5288263"/>
              <a:gd name="connsiteX33" fmla="*/ 1154192 w 3744072"/>
              <a:gd name="connsiteY33" fmla="*/ 2622730 h 5288263"/>
              <a:gd name="connsiteX34" fmla="*/ 2206784 w 3744072"/>
              <a:gd name="connsiteY34" fmla="*/ 2363133 h 5288263"/>
              <a:gd name="connsiteX35" fmla="*/ 3259375 w 3744072"/>
              <a:gd name="connsiteY35" fmla="*/ 2622730 h 5288263"/>
              <a:gd name="connsiteX36" fmla="*/ 3280252 w 3744072"/>
              <a:gd name="connsiteY36" fmla="*/ 2685395 h 5288263"/>
              <a:gd name="connsiteX37" fmla="*/ 3280627 w 3744072"/>
              <a:gd name="connsiteY37" fmla="*/ 2685395 h 5288263"/>
              <a:gd name="connsiteX38" fmla="*/ 3255025 w 3744072"/>
              <a:gd name="connsiteY38" fmla="*/ 2596060 h 5288263"/>
              <a:gd name="connsiteX39" fmla="*/ 3625970 w 3744072"/>
              <a:gd name="connsiteY39" fmla="*/ 3739987 h 5288263"/>
              <a:gd name="connsiteX40" fmla="*/ 3744072 w 3744072"/>
              <a:gd name="connsiteY40" fmla="*/ 4030101 h 5288263"/>
              <a:gd name="connsiteX41" fmla="*/ 27790 w 3744072"/>
              <a:gd name="connsiteY41" fmla="*/ 5249537 h 5288263"/>
              <a:gd name="connsiteX42" fmla="*/ 498921 w 3744072"/>
              <a:gd name="connsiteY42" fmla="*/ 4412260 h 5288263"/>
              <a:gd name="connsiteX43" fmla="*/ 563234 w 3744072"/>
              <a:gd name="connsiteY43" fmla="*/ 4270326 h 5288263"/>
              <a:gd name="connsiteX44" fmla="*/ 498921 w 3744072"/>
              <a:gd name="connsiteY44" fmla="*/ 4412260 h 5288263"/>
              <a:gd name="connsiteX45" fmla="*/ 27790 w 3744072"/>
              <a:gd name="connsiteY45" fmla="*/ 5249537 h 5288263"/>
              <a:gd name="connsiteX46" fmla="*/ 0 w 3744072"/>
              <a:gd name="connsiteY46" fmla="*/ 5288263 h 5288263"/>
              <a:gd name="connsiteX47" fmla="*/ 27790 w 3744072"/>
              <a:gd name="connsiteY47" fmla="*/ 5249537 h 5288263"/>
              <a:gd name="connsiteX48" fmla="*/ 3647 w 3744072"/>
              <a:gd name="connsiteY48" fmla="*/ 5283181 h 5288263"/>
              <a:gd name="connsiteX49" fmla="*/ 41024 w 3744072"/>
              <a:gd name="connsiteY49" fmla="*/ 5257130 h 5288263"/>
              <a:gd name="connsiteX50" fmla="*/ 2206784 w 3744072"/>
              <a:gd name="connsiteY50" fmla="*/ 4971581 h 5288263"/>
              <a:gd name="connsiteX51" fmla="*/ 41024 w 3744072"/>
              <a:gd name="connsiteY51" fmla="*/ 5259670 h 5288263"/>
              <a:gd name="connsiteX52" fmla="*/ 0 w 3744072"/>
              <a:gd name="connsiteY52" fmla="*/ 5288263 h 5288263"/>
              <a:gd name="connsiteX0" fmla="*/ 2993434 w 3744072"/>
              <a:gd name="connsiteY0" fmla="*/ 1340901 h 5288263"/>
              <a:gd name="connsiteX1" fmla="*/ 2991794 w 3744072"/>
              <a:gd name="connsiteY1" fmla="*/ 1340901 h 5288263"/>
              <a:gd name="connsiteX2" fmla="*/ 2977191 w 3744072"/>
              <a:gd name="connsiteY2" fmla="*/ 1295986 h 5288263"/>
              <a:gd name="connsiteX3" fmla="*/ 2206784 w 3744072"/>
              <a:gd name="connsiteY3" fmla="*/ 1101288 h 5288263"/>
              <a:gd name="connsiteX4" fmla="*/ 1436376 w 3744072"/>
              <a:gd name="connsiteY4" fmla="*/ 1295986 h 5288263"/>
              <a:gd name="connsiteX5" fmla="*/ 1421774 w 3744072"/>
              <a:gd name="connsiteY5" fmla="*/ 1340901 h 5288263"/>
              <a:gd name="connsiteX6" fmla="*/ 1420132 w 3744072"/>
              <a:gd name="connsiteY6" fmla="*/ 1340901 h 5288263"/>
              <a:gd name="connsiteX7" fmla="*/ 1436802 w 3744072"/>
              <a:gd name="connsiteY7" fmla="*/ 1233030 h 5288263"/>
              <a:gd name="connsiteX8" fmla="*/ 1518092 w 3744072"/>
              <a:gd name="connsiteY8" fmla="*/ 32855 h 5288263"/>
              <a:gd name="connsiteX9" fmla="*/ 1516770 w 3744072"/>
              <a:gd name="connsiteY9" fmla="*/ 0 h 5288263"/>
              <a:gd name="connsiteX10" fmla="*/ 2896796 w 3744072"/>
              <a:gd name="connsiteY10" fmla="*/ 0 h 5288263"/>
              <a:gd name="connsiteX11" fmla="*/ 2895474 w 3744072"/>
              <a:gd name="connsiteY11" fmla="*/ 32855 h 5288263"/>
              <a:gd name="connsiteX12" fmla="*/ 2976764 w 3744072"/>
              <a:gd name="connsiteY12" fmla="*/ 1233030 h 5288263"/>
              <a:gd name="connsiteX13" fmla="*/ 2993434 w 3744072"/>
              <a:gd name="connsiteY13" fmla="*/ 1340901 h 5288263"/>
              <a:gd name="connsiteX14" fmla="*/ 1272398 w 3744072"/>
              <a:gd name="connsiteY14" fmla="*/ 2128987 h 5288263"/>
              <a:gd name="connsiteX15" fmla="*/ 1297621 w 3744072"/>
              <a:gd name="connsiteY15" fmla="*/ 2014096 h 5288263"/>
              <a:gd name="connsiteX16" fmla="*/ 1286371 w 3744072"/>
              <a:gd name="connsiteY16" fmla="*/ 2071666 h 5288263"/>
              <a:gd name="connsiteX17" fmla="*/ 1272398 w 3744072"/>
              <a:gd name="connsiteY17" fmla="*/ 2128987 h 5288263"/>
              <a:gd name="connsiteX18" fmla="*/ 3141169 w 3744072"/>
              <a:gd name="connsiteY18" fmla="*/ 2128989 h 5288263"/>
              <a:gd name="connsiteX19" fmla="*/ 3127195 w 3744072"/>
              <a:gd name="connsiteY19" fmla="*/ 2071666 h 5288263"/>
              <a:gd name="connsiteX20" fmla="*/ 3115945 w 3744072"/>
              <a:gd name="connsiteY20" fmla="*/ 2014093 h 5288263"/>
              <a:gd name="connsiteX21" fmla="*/ 3141169 w 3744072"/>
              <a:gd name="connsiteY21" fmla="*/ 2128989 h 5288263"/>
              <a:gd name="connsiteX22" fmla="*/ 3744072 w 3744072"/>
              <a:gd name="connsiteY22" fmla="*/ 4030101 h 5288263"/>
              <a:gd name="connsiteX23" fmla="*/ 3740737 w 3744072"/>
              <a:gd name="connsiteY23" fmla="*/ 4030101 h 5288263"/>
              <a:gd name="connsiteX24" fmla="*/ 3711766 w 3744072"/>
              <a:gd name="connsiteY24" fmla="*/ 3961674 h 5288263"/>
              <a:gd name="connsiteX25" fmla="*/ 2206784 w 3744072"/>
              <a:gd name="connsiteY25" fmla="*/ 3669628 h 5288263"/>
              <a:gd name="connsiteX26" fmla="*/ 701802 w 3744072"/>
              <a:gd name="connsiteY26" fmla="*/ 3961674 h 5288263"/>
              <a:gd name="connsiteX27" fmla="*/ 672830 w 3744072"/>
              <a:gd name="connsiteY27" fmla="*/ 4030101 h 5288263"/>
              <a:gd name="connsiteX28" fmla="*/ 669495 w 3744072"/>
              <a:gd name="connsiteY28" fmla="*/ 4030101 h 5288263"/>
              <a:gd name="connsiteX29" fmla="*/ 787596 w 3744072"/>
              <a:gd name="connsiteY29" fmla="*/ 3739987 h 5288263"/>
              <a:gd name="connsiteX30" fmla="*/ 1158541 w 3744072"/>
              <a:gd name="connsiteY30" fmla="*/ 2596060 h 5288263"/>
              <a:gd name="connsiteX31" fmla="*/ 1132939 w 3744072"/>
              <a:gd name="connsiteY31" fmla="*/ 2685395 h 5288263"/>
              <a:gd name="connsiteX32" fmla="*/ 1133316 w 3744072"/>
              <a:gd name="connsiteY32" fmla="*/ 2685395 h 5288263"/>
              <a:gd name="connsiteX33" fmla="*/ 1154192 w 3744072"/>
              <a:gd name="connsiteY33" fmla="*/ 2622730 h 5288263"/>
              <a:gd name="connsiteX34" fmla="*/ 2206784 w 3744072"/>
              <a:gd name="connsiteY34" fmla="*/ 2363133 h 5288263"/>
              <a:gd name="connsiteX35" fmla="*/ 3259375 w 3744072"/>
              <a:gd name="connsiteY35" fmla="*/ 2622730 h 5288263"/>
              <a:gd name="connsiteX36" fmla="*/ 3280252 w 3744072"/>
              <a:gd name="connsiteY36" fmla="*/ 2685395 h 5288263"/>
              <a:gd name="connsiteX37" fmla="*/ 3280627 w 3744072"/>
              <a:gd name="connsiteY37" fmla="*/ 2685395 h 5288263"/>
              <a:gd name="connsiteX38" fmla="*/ 3255025 w 3744072"/>
              <a:gd name="connsiteY38" fmla="*/ 2596060 h 5288263"/>
              <a:gd name="connsiteX39" fmla="*/ 3625970 w 3744072"/>
              <a:gd name="connsiteY39" fmla="*/ 3739987 h 5288263"/>
              <a:gd name="connsiteX40" fmla="*/ 3744072 w 3744072"/>
              <a:gd name="connsiteY40" fmla="*/ 4030101 h 5288263"/>
              <a:gd name="connsiteX41" fmla="*/ 27790 w 3744072"/>
              <a:gd name="connsiteY41" fmla="*/ 5249537 h 5288263"/>
              <a:gd name="connsiteX42" fmla="*/ 498921 w 3744072"/>
              <a:gd name="connsiteY42" fmla="*/ 4412260 h 5288263"/>
              <a:gd name="connsiteX43" fmla="*/ 563234 w 3744072"/>
              <a:gd name="connsiteY43" fmla="*/ 4270326 h 5288263"/>
              <a:gd name="connsiteX44" fmla="*/ 498921 w 3744072"/>
              <a:gd name="connsiteY44" fmla="*/ 4412260 h 5288263"/>
              <a:gd name="connsiteX45" fmla="*/ 27790 w 3744072"/>
              <a:gd name="connsiteY45" fmla="*/ 5249537 h 5288263"/>
              <a:gd name="connsiteX46" fmla="*/ 0 w 3744072"/>
              <a:gd name="connsiteY46" fmla="*/ 5288263 h 5288263"/>
              <a:gd name="connsiteX47" fmla="*/ 27790 w 3744072"/>
              <a:gd name="connsiteY47" fmla="*/ 5249537 h 5288263"/>
              <a:gd name="connsiteX48" fmla="*/ 3647 w 3744072"/>
              <a:gd name="connsiteY48" fmla="*/ 5283181 h 5288263"/>
              <a:gd name="connsiteX49" fmla="*/ 41024 w 3744072"/>
              <a:gd name="connsiteY49" fmla="*/ 5257130 h 5288263"/>
              <a:gd name="connsiteX50" fmla="*/ 41024 w 3744072"/>
              <a:gd name="connsiteY50" fmla="*/ 5259670 h 5288263"/>
              <a:gd name="connsiteX51" fmla="*/ 0 w 3744072"/>
              <a:gd name="connsiteY51" fmla="*/ 5288263 h 5288263"/>
              <a:gd name="connsiteX0" fmla="*/ 2989787 w 3740425"/>
              <a:gd name="connsiteY0" fmla="*/ 1340901 h 5283181"/>
              <a:gd name="connsiteX1" fmla="*/ 2988147 w 3740425"/>
              <a:gd name="connsiteY1" fmla="*/ 1340901 h 5283181"/>
              <a:gd name="connsiteX2" fmla="*/ 2973544 w 3740425"/>
              <a:gd name="connsiteY2" fmla="*/ 1295986 h 5283181"/>
              <a:gd name="connsiteX3" fmla="*/ 2203137 w 3740425"/>
              <a:gd name="connsiteY3" fmla="*/ 1101288 h 5283181"/>
              <a:gd name="connsiteX4" fmla="*/ 1432729 w 3740425"/>
              <a:gd name="connsiteY4" fmla="*/ 1295986 h 5283181"/>
              <a:gd name="connsiteX5" fmla="*/ 1418127 w 3740425"/>
              <a:gd name="connsiteY5" fmla="*/ 1340901 h 5283181"/>
              <a:gd name="connsiteX6" fmla="*/ 1416485 w 3740425"/>
              <a:gd name="connsiteY6" fmla="*/ 1340901 h 5283181"/>
              <a:gd name="connsiteX7" fmla="*/ 1433155 w 3740425"/>
              <a:gd name="connsiteY7" fmla="*/ 1233030 h 5283181"/>
              <a:gd name="connsiteX8" fmla="*/ 1514445 w 3740425"/>
              <a:gd name="connsiteY8" fmla="*/ 32855 h 5283181"/>
              <a:gd name="connsiteX9" fmla="*/ 1513123 w 3740425"/>
              <a:gd name="connsiteY9" fmla="*/ 0 h 5283181"/>
              <a:gd name="connsiteX10" fmla="*/ 2893149 w 3740425"/>
              <a:gd name="connsiteY10" fmla="*/ 0 h 5283181"/>
              <a:gd name="connsiteX11" fmla="*/ 2891827 w 3740425"/>
              <a:gd name="connsiteY11" fmla="*/ 32855 h 5283181"/>
              <a:gd name="connsiteX12" fmla="*/ 2973117 w 3740425"/>
              <a:gd name="connsiteY12" fmla="*/ 1233030 h 5283181"/>
              <a:gd name="connsiteX13" fmla="*/ 2989787 w 3740425"/>
              <a:gd name="connsiteY13" fmla="*/ 1340901 h 5283181"/>
              <a:gd name="connsiteX14" fmla="*/ 1268751 w 3740425"/>
              <a:gd name="connsiteY14" fmla="*/ 2128987 h 5283181"/>
              <a:gd name="connsiteX15" fmla="*/ 1293974 w 3740425"/>
              <a:gd name="connsiteY15" fmla="*/ 2014096 h 5283181"/>
              <a:gd name="connsiteX16" fmla="*/ 1282724 w 3740425"/>
              <a:gd name="connsiteY16" fmla="*/ 2071666 h 5283181"/>
              <a:gd name="connsiteX17" fmla="*/ 1268751 w 3740425"/>
              <a:gd name="connsiteY17" fmla="*/ 2128987 h 5283181"/>
              <a:gd name="connsiteX18" fmla="*/ 3137522 w 3740425"/>
              <a:gd name="connsiteY18" fmla="*/ 2128989 h 5283181"/>
              <a:gd name="connsiteX19" fmla="*/ 3123548 w 3740425"/>
              <a:gd name="connsiteY19" fmla="*/ 2071666 h 5283181"/>
              <a:gd name="connsiteX20" fmla="*/ 3112298 w 3740425"/>
              <a:gd name="connsiteY20" fmla="*/ 2014093 h 5283181"/>
              <a:gd name="connsiteX21" fmla="*/ 3137522 w 3740425"/>
              <a:gd name="connsiteY21" fmla="*/ 2128989 h 5283181"/>
              <a:gd name="connsiteX22" fmla="*/ 3740425 w 3740425"/>
              <a:gd name="connsiteY22" fmla="*/ 4030101 h 5283181"/>
              <a:gd name="connsiteX23" fmla="*/ 3737090 w 3740425"/>
              <a:gd name="connsiteY23" fmla="*/ 4030101 h 5283181"/>
              <a:gd name="connsiteX24" fmla="*/ 3708119 w 3740425"/>
              <a:gd name="connsiteY24" fmla="*/ 3961674 h 5283181"/>
              <a:gd name="connsiteX25" fmla="*/ 2203137 w 3740425"/>
              <a:gd name="connsiteY25" fmla="*/ 3669628 h 5283181"/>
              <a:gd name="connsiteX26" fmla="*/ 698155 w 3740425"/>
              <a:gd name="connsiteY26" fmla="*/ 3961674 h 5283181"/>
              <a:gd name="connsiteX27" fmla="*/ 669183 w 3740425"/>
              <a:gd name="connsiteY27" fmla="*/ 4030101 h 5283181"/>
              <a:gd name="connsiteX28" fmla="*/ 665848 w 3740425"/>
              <a:gd name="connsiteY28" fmla="*/ 4030101 h 5283181"/>
              <a:gd name="connsiteX29" fmla="*/ 783949 w 3740425"/>
              <a:gd name="connsiteY29" fmla="*/ 3739987 h 5283181"/>
              <a:gd name="connsiteX30" fmla="*/ 1154894 w 3740425"/>
              <a:gd name="connsiteY30" fmla="*/ 2596060 h 5283181"/>
              <a:gd name="connsiteX31" fmla="*/ 1129292 w 3740425"/>
              <a:gd name="connsiteY31" fmla="*/ 2685395 h 5283181"/>
              <a:gd name="connsiteX32" fmla="*/ 1129669 w 3740425"/>
              <a:gd name="connsiteY32" fmla="*/ 2685395 h 5283181"/>
              <a:gd name="connsiteX33" fmla="*/ 1150545 w 3740425"/>
              <a:gd name="connsiteY33" fmla="*/ 2622730 h 5283181"/>
              <a:gd name="connsiteX34" fmla="*/ 2203137 w 3740425"/>
              <a:gd name="connsiteY34" fmla="*/ 2363133 h 5283181"/>
              <a:gd name="connsiteX35" fmla="*/ 3255728 w 3740425"/>
              <a:gd name="connsiteY35" fmla="*/ 2622730 h 5283181"/>
              <a:gd name="connsiteX36" fmla="*/ 3276605 w 3740425"/>
              <a:gd name="connsiteY36" fmla="*/ 2685395 h 5283181"/>
              <a:gd name="connsiteX37" fmla="*/ 3276980 w 3740425"/>
              <a:gd name="connsiteY37" fmla="*/ 2685395 h 5283181"/>
              <a:gd name="connsiteX38" fmla="*/ 3251378 w 3740425"/>
              <a:gd name="connsiteY38" fmla="*/ 2596060 h 5283181"/>
              <a:gd name="connsiteX39" fmla="*/ 3622323 w 3740425"/>
              <a:gd name="connsiteY39" fmla="*/ 3739987 h 5283181"/>
              <a:gd name="connsiteX40" fmla="*/ 3740425 w 3740425"/>
              <a:gd name="connsiteY40" fmla="*/ 4030101 h 5283181"/>
              <a:gd name="connsiteX41" fmla="*/ 24143 w 3740425"/>
              <a:gd name="connsiteY41" fmla="*/ 5249537 h 5283181"/>
              <a:gd name="connsiteX42" fmla="*/ 495274 w 3740425"/>
              <a:gd name="connsiteY42" fmla="*/ 4412260 h 5283181"/>
              <a:gd name="connsiteX43" fmla="*/ 559587 w 3740425"/>
              <a:gd name="connsiteY43" fmla="*/ 4270326 h 5283181"/>
              <a:gd name="connsiteX44" fmla="*/ 495274 w 3740425"/>
              <a:gd name="connsiteY44" fmla="*/ 4412260 h 5283181"/>
              <a:gd name="connsiteX45" fmla="*/ 24143 w 3740425"/>
              <a:gd name="connsiteY45" fmla="*/ 5249537 h 5283181"/>
              <a:gd name="connsiteX46" fmla="*/ 37377 w 3740425"/>
              <a:gd name="connsiteY46" fmla="*/ 5259670 h 5283181"/>
              <a:gd name="connsiteX47" fmla="*/ 24143 w 3740425"/>
              <a:gd name="connsiteY47" fmla="*/ 5249537 h 5283181"/>
              <a:gd name="connsiteX48" fmla="*/ 0 w 3740425"/>
              <a:gd name="connsiteY48" fmla="*/ 5283181 h 5283181"/>
              <a:gd name="connsiteX49" fmla="*/ 37377 w 3740425"/>
              <a:gd name="connsiteY49" fmla="*/ 5257130 h 5283181"/>
              <a:gd name="connsiteX50" fmla="*/ 37377 w 3740425"/>
              <a:gd name="connsiteY50" fmla="*/ 5259670 h 5283181"/>
              <a:gd name="connsiteX0" fmla="*/ 2989787 w 3740425"/>
              <a:gd name="connsiteY0" fmla="*/ 1340901 h 5283181"/>
              <a:gd name="connsiteX1" fmla="*/ 2988147 w 3740425"/>
              <a:gd name="connsiteY1" fmla="*/ 1340901 h 5283181"/>
              <a:gd name="connsiteX2" fmla="*/ 2973544 w 3740425"/>
              <a:gd name="connsiteY2" fmla="*/ 1295986 h 5283181"/>
              <a:gd name="connsiteX3" fmla="*/ 2203137 w 3740425"/>
              <a:gd name="connsiteY3" fmla="*/ 1101288 h 5283181"/>
              <a:gd name="connsiteX4" fmla="*/ 1432729 w 3740425"/>
              <a:gd name="connsiteY4" fmla="*/ 1295986 h 5283181"/>
              <a:gd name="connsiteX5" fmla="*/ 1418127 w 3740425"/>
              <a:gd name="connsiteY5" fmla="*/ 1340901 h 5283181"/>
              <a:gd name="connsiteX6" fmla="*/ 1416485 w 3740425"/>
              <a:gd name="connsiteY6" fmla="*/ 1340901 h 5283181"/>
              <a:gd name="connsiteX7" fmla="*/ 1433155 w 3740425"/>
              <a:gd name="connsiteY7" fmla="*/ 1233030 h 5283181"/>
              <a:gd name="connsiteX8" fmla="*/ 1514445 w 3740425"/>
              <a:gd name="connsiteY8" fmla="*/ 32855 h 5283181"/>
              <a:gd name="connsiteX9" fmla="*/ 1513123 w 3740425"/>
              <a:gd name="connsiteY9" fmla="*/ 0 h 5283181"/>
              <a:gd name="connsiteX10" fmla="*/ 2893149 w 3740425"/>
              <a:gd name="connsiteY10" fmla="*/ 0 h 5283181"/>
              <a:gd name="connsiteX11" fmla="*/ 2891827 w 3740425"/>
              <a:gd name="connsiteY11" fmla="*/ 32855 h 5283181"/>
              <a:gd name="connsiteX12" fmla="*/ 2973117 w 3740425"/>
              <a:gd name="connsiteY12" fmla="*/ 1233030 h 5283181"/>
              <a:gd name="connsiteX13" fmla="*/ 2989787 w 3740425"/>
              <a:gd name="connsiteY13" fmla="*/ 1340901 h 5283181"/>
              <a:gd name="connsiteX14" fmla="*/ 1268751 w 3740425"/>
              <a:gd name="connsiteY14" fmla="*/ 2128987 h 5283181"/>
              <a:gd name="connsiteX15" fmla="*/ 1293974 w 3740425"/>
              <a:gd name="connsiteY15" fmla="*/ 2014096 h 5283181"/>
              <a:gd name="connsiteX16" fmla="*/ 1282724 w 3740425"/>
              <a:gd name="connsiteY16" fmla="*/ 2071666 h 5283181"/>
              <a:gd name="connsiteX17" fmla="*/ 1268751 w 3740425"/>
              <a:gd name="connsiteY17" fmla="*/ 2128987 h 5283181"/>
              <a:gd name="connsiteX18" fmla="*/ 3137522 w 3740425"/>
              <a:gd name="connsiteY18" fmla="*/ 2128989 h 5283181"/>
              <a:gd name="connsiteX19" fmla="*/ 3123548 w 3740425"/>
              <a:gd name="connsiteY19" fmla="*/ 2071666 h 5283181"/>
              <a:gd name="connsiteX20" fmla="*/ 3112298 w 3740425"/>
              <a:gd name="connsiteY20" fmla="*/ 2014093 h 5283181"/>
              <a:gd name="connsiteX21" fmla="*/ 3137522 w 3740425"/>
              <a:gd name="connsiteY21" fmla="*/ 2128989 h 5283181"/>
              <a:gd name="connsiteX22" fmla="*/ 3740425 w 3740425"/>
              <a:gd name="connsiteY22" fmla="*/ 4030101 h 5283181"/>
              <a:gd name="connsiteX23" fmla="*/ 3737090 w 3740425"/>
              <a:gd name="connsiteY23" fmla="*/ 4030101 h 5283181"/>
              <a:gd name="connsiteX24" fmla="*/ 3708119 w 3740425"/>
              <a:gd name="connsiteY24" fmla="*/ 3961674 h 5283181"/>
              <a:gd name="connsiteX25" fmla="*/ 2203137 w 3740425"/>
              <a:gd name="connsiteY25" fmla="*/ 3669628 h 5283181"/>
              <a:gd name="connsiteX26" fmla="*/ 698155 w 3740425"/>
              <a:gd name="connsiteY26" fmla="*/ 3961674 h 5283181"/>
              <a:gd name="connsiteX27" fmla="*/ 669183 w 3740425"/>
              <a:gd name="connsiteY27" fmla="*/ 4030101 h 5283181"/>
              <a:gd name="connsiteX28" fmla="*/ 665848 w 3740425"/>
              <a:gd name="connsiteY28" fmla="*/ 4030101 h 5283181"/>
              <a:gd name="connsiteX29" fmla="*/ 783949 w 3740425"/>
              <a:gd name="connsiteY29" fmla="*/ 3739987 h 5283181"/>
              <a:gd name="connsiteX30" fmla="*/ 1154894 w 3740425"/>
              <a:gd name="connsiteY30" fmla="*/ 2596060 h 5283181"/>
              <a:gd name="connsiteX31" fmla="*/ 1129292 w 3740425"/>
              <a:gd name="connsiteY31" fmla="*/ 2685395 h 5283181"/>
              <a:gd name="connsiteX32" fmla="*/ 1129669 w 3740425"/>
              <a:gd name="connsiteY32" fmla="*/ 2685395 h 5283181"/>
              <a:gd name="connsiteX33" fmla="*/ 1150545 w 3740425"/>
              <a:gd name="connsiteY33" fmla="*/ 2622730 h 5283181"/>
              <a:gd name="connsiteX34" fmla="*/ 2203137 w 3740425"/>
              <a:gd name="connsiteY34" fmla="*/ 2363133 h 5283181"/>
              <a:gd name="connsiteX35" fmla="*/ 3255728 w 3740425"/>
              <a:gd name="connsiteY35" fmla="*/ 2622730 h 5283181"/>
              <a:gd name="connsiteX36" fmla="*/ 3276605 w 3740425"/>
              <a:gd name="connsiteY36" fmla="*/ 2685395 h 5283181"/>
              <a:gd name="connsiteX37" fmla="*/ 3276980 w 3740425"/>
              <a:gd name="connsiteY37" fmla="*/ 2685395 h 5283181"/>
              <a:gd name="connsiteX38" fmla="*/ 3251378 w 3740425"/>
              <a:gd name="connsiteY38" fmla="*/ 2596060 h 5283181"/>
              <a:gd name="connsiteX39" fmla="*/ 3622323 w 3740425"/>
              <a:gd name="connsiteY39" fmla="*/ 3739987 h 5283181"/>
              <a:gd name="connsiteX40" fmla="*/ 3740425 w 3740425"/>
              <a:gd name="connsiteY40" fmla="*/ 4030101 h 5283181"/>
              <a:gd name="connsiteX41" fmla="*/ 24143 w 3740425"/>
              <a:gd name="connsiteY41" fmla="*/ 5249537 h 5283181"/>
              <a:gd name="connsiteX42" fmla="*/ 495274 w 3740425"/>
              <a:gd name="connsiteY42" fmla="*/ 4412260 h 5283181"/>
              <a:gd name="connsiteX43" fmla="*/ 559587 w 3740425"/>
              <a:gd name="connsiteY43" fmla="*/ 4270326 h 5283181"/>
              <a:gd name="connsiteX44" fmla="*/ 495274 w 3740425"/>
              <a:gd name="connsiteY44" fmla="*/ 4412260 h 5283181"/>
              <a:gd name="connsiteX45" fmla="*/ 24143 w 3740425"/>
              <a:gd name="connsiteY45" fmla="*/ 5249537 h 5283181"/>
              <a:gd name="connsiteX46" fmla="*/ 37377 w 3740425"/>
              <a:gd name="connsiteY46" fmla="*/ 5257130 h 5283181"/>
              <a:gd name="connsiteX47" fmla="*/ 24143 w 3740425"/>
              <a:gd name="connsiteY47" fmla="*/ 5249537 h 5283181"/>
              <a:gd name="connsiteX48" fmla="*/ 0 w 3740425"/>
              <a:gd name="connsiteY48" fmla="*/ 5283181 h 5283181"/>
              <a:gd name="connsiteX49" fmla="*/ 37377 w 3740425"/>
              <a:gd name="connsiteY49" fmla="*/ 5257130 h 5283181"/>
              <a:gd name="connsiteX0" fmla="*/ 2989787 w 3740425"/>
              <a:gd name="connsiteY0" fmla="*/ 1340901 h 5283181"/>
              <a:gd name="connsiteX1" fmla="*/ 2988147 w 3740425"/>
              <a:gd name="connsiteY1" fmla="*/ 1340901 h 5283181"/>
              <a:gd name="connsiteX2" fmla="*/ 2973544 w 3740425"/>
              <a:gd name="connsiteY2" fmla="*/ 1295986 h 5283181"/>
              <a:gd name="connsiteX3" fmla="*/ 2203137 w 3740425"/>
              <a:gd name="connsiteY3" fmla="*/ 1101288 h 5283181"/>
              <a:gd name="connsiteX4" fmla="*/ 1432729 w 3740425"/>
              <a:gd name="connsiteY4" fmla="*/ 1295986 h 5283181"/>
              <a:gd name="connsiteX5" fmla="*/ 1418127 w 3740425"/>
              <a:gd name="connsiteY5" fmla="*/ 1340901 h 5283181"/>
              <a:gd name="connsiteX6" fmla="*/ 1416485 w 3740425"/>
              <a:gd name="connsiteY6" fmla="*/ 1340901 h 5283181"/>
              <a:gd name="connsiteX7" fmla="*/ 1433155 w 3740425"/>
              <a:gd name="connsiteY7" fmla="*/ 1233030 h 5283181"/>
              <a:gd name="connsiteX8" fmla="*/ 1514445 w 3740425"/>
              <a:gd name="connsiteY8" fmla="*/ 32855 h 5283181"/>
              <a:gd name="connsiteX9" fmla="*/ 1513123 w 3740425"/>
              <a:gd name="connsiteY9" fmla="*/ 0 h 5283181"/>
              <a:gd name="connsiteX10" fmla="*/ 2893149 w 3740425"/>
              <a:gd name="connsiteY10" fmla="*/ 0 h 5283181"/>
              <a:gd name="connsiteX11" fmla="*/ 2891827 w 3740425"/>
              <a:gd name="connsiteY11" fmla="*/ 32855 h 5283181"/>
              <a:gd name="connsiteX12" fmla="*/ 2973117 w 3740425"/>
              <a:gd name="connsiteY12" fmla="*/ 1233030 h 5283181"/>
              <a:gd name="connsiteX13" fmla="*/ 2989787 w 3740425"/>
              <a:gd name="connsiteY13" fmla="*/ 1340901 h 5283181"/>
              <a:gd name="connsiteX14" fmla="*/ 1268751 w 3740425"/>
              <a:gd name="connsiteY14" fmla="*/ 2128987 h 5283181"/>
              <a:gd name="connsiteX15" fmla="*/ 1293974 w 3740425"/>
              <a:gd name="connsiteY15" fmla="*/ 2014096 h 5283181"/>
              <a:gd name="connsiteX16" fmla="*/ 1282724 w 3740425"/>
              <a:gd name="connsiteY16" fmla="*/ 2071666 h 5283181"/>
              <a:gd name="connsiteX17" fmla="*/ 1268751 w 3740425"/>
              <a:gd name="connsiteY17" fmla="*/ 2128987 h 5283181"/>
              <a:gd name="connsiteX18" fmla="*/ 3137522 w 3740425"/>
              <a:gd name="connsiteY18" fmla="*/ 2128989 h 5283181"/>
              <a:gd name="connsiteX19" fmla="*/ 3123548 w 3740425"/>
              <a:gd name="connsiteY19" fmla="*/ 2071666 h 5283181"/>
              <a:gd name="connsiteX20" fmla="*/ 3112298 w 3740425"/>
              <a:gd name="connsiteY20" fmla="*/ 2014093 h 5283181"/>
              <a:gd name="connsiteX21" fmla="*/ 3137522 w 3740425"/>
              <a:gd name="connsiteY21" fmla="*/ 2128989 h 5283181"/>
              <a:gd name="connsiteX22" fmla="*/ 3740425 w 3740425"/>
              <a:gd name="connsiteY22" fmla="*/ 4030101 h 5283181"/>
              <a:gd name="connsiteX23" fmla="*/ 3737090 w 3740425"/>
              <a:gd name="connsiteY23" fmla="*/ 4030101 h 5283181"/>
              <a:gd name="connsiteX24" fmla="*/ 3708119 w 3740425"/>
              <a:gd name="connsiteY24" fmla="*/ 3961674 h 5283181"/>
              <a:gd name="connsiteX25" fmla="*/ 2203137 w 3740425"/>
              <a:gd name="connsiteY25" fmla="*/ 3669628 h 5283181"/>
              <a:gd name="connsiteX26" fmla="*/ 698155 w 3740425"/>
              <a:gd name="connsiteY26" fmla="*/ 3961674 h 5283181"/>
              <a:gd name="connsiteX27" fmla="*/ 669183 w 3740425"/>
              <a:gd name="connsiteY27" fmla="*/ 4030101 h 5283181"/>
              <a:gd name="connsiteX28" fmla="*/ 665848 w 3740425"/>
              <a:gd name="connsiteY28" fmla="*/ 4030101 h 5283181"/>
              <a:gd name="connsiteX29" fmla="*/ 783949 w 3740425"/>
              <a:gd name="connsiteY29" fmla="*/ 3739987 h 5283181"/>
              <a:gd name="connsiteX30" fmla="*/ 1154894 w 3740425"/>
              <a:gd name="connsiteY30" fmla="*/ 2596060 h 5283181"/>
              <a:gd name="connsiteX31" fmla="*/ 1129292 w 3740425"/>
              <a:gd name="connsiteY31" fmla="*/ 2685395 h 5283181"/>
              <a:gd name="connsiteX32" fmla="*/ 1129669 w 3740425"/>
              <a:gd name="connsiteY32" fmla="*/ 2685395 h 5283181"/>
              <a:gd name="connsiteX33" fmla="*/ 1150545 w 3740425"/>
              <a:gd name="connsiteY33" fmla="*/ 2622730 h 5283181"/>
              <a:gd name="connsiteX34" fmla="*/ 2203137 w 3740425"/>
              <a:gd name="connsiteY34" fmla="*/ 2363133 h 5283181"/>
              <a:gd name="connsiteX35" fmla="*/ 3255728 w 3740425"/>
              <a:gd name="connsiteY35" fmla="*/ 2622730 h 5283181"/>
              <a:gd name="connsiteX36" fmla="*/ 3276605 w 3740425"/>
              <a:gd name="connsiteY36" fmla="*/ 2685395 h 5283181"/>
              <a:gd name="connsiteX37" fmla="*/ 3276980 w 3740425"/>
              <a:gd name="connsiteY37" fmla="*/ 2685395 h 5283181"/>
              <a:gd name="connsiteX38" fmla="*/ 3251378 w 3740425"/>
              <a:gd name="connsiteY38" fmla="*/ 2596060 h 5283181"/>
              <a:gd name="connsiteX39" fmla="*/ 3622323 w 3740425"/>
              <a:gd name="connsiteY39" fmla="*/ 3739987 h 5283181"/>
              <a:gd name="connsiteX40" fmla="*/ 3740425 w 3740425"/>
              <a:gd name="connsiteY40" fmla="*/ 4030101 h 5283181"/>
              <a:gd name="connsiteX41" fmla="*/ 24143 w 3740425"/>
              <a:gd name="connsiteY41" fmla="*/ 5249537 h 5283181"/>
              <a:gd name="connsiteX42" fmla="*/ 495274 w 3740425"/>
              <a:gd name="connsiteY42" fmla="*/ 4412260 h 5283181"/>
              <a:gd name="connsiteX43" fmla="*/ 559587 w 3740425"/>
              <a:gd name="connsiteY43" fmla="*/ 4270326 h 5283181"/>
              <a:gd name="connsiteX44" fmla="*/ 495274 w 3740425"/>
              <a:gd name="connsiteY44" fmla="*/ 4412260 h 5283181"/>
              <a:gd name="connsiteX45" fmla="*/ 24143 w 3740425"/>
              <a:gd name="connsiteY45" fmla="*/ 5249537 h 5283181"/>
              <a:gd name="connsiteX46" fmla="*/ 0 w 3740425"/>
              <a:gd name="connsiteY46" fmla="*/ 5283181 h 5283181"/>
              <a:gd name="connsiteX47" fmla="*/ 24143 w 3740425"/>
              <a:gd name="connsiteY47" fmla="*/ 5249537 h 5283181"/>
              <a:gd name="connsiteX48" fmla="*/ 0 w 3740425"/>
              <a:gd name="connsiteY48" fmla="*/ 5283181 h 5283181"/>
              <a:gd name="connsiteX0" fmla="*/ 2965644 w 3716282"/>
              <a:gd name="connsiteY0" fmla="*/ 1340901 h 5249537"/>
              <a:gd name="connsiteX1" fmla="*/ 2964004 w 3716282"/>
              <a:gd name="connsiteY1" fmla="*/ 1340901 h 5249537"/>
              <a:gd name="connsiteX2" fmla="*/ 2949401 w 3716282"/>
              <a:gd name="connsiteY2" fmla="*/ 1295986 h 5249537"/>
              <a:gd name="connsiteX3" fmla="*/ 2178994 w 3716282"/>
              <a:gd name="connsiteY3" fmla="*/ 1101288 h 5249537"/>
              <a:gd name="connsiteX4" fmla="*/ 1408586 w 3716282"/>
              <a:gd name="connsiteY4" fmla="*/ 1295986 h 5249537"/>
              <a:gd name="connsiteX5" fmla="*/ 1393984 w 3716282"/>
              <a:gd name="connsiteY5" fmla="*/ 1340901 h 5249537"/>
              <a:gd name="connsiteX6" fmla="*/ 1392342 w 3716282"/>
              <a:gd name="connsiteY6" fmla="*/ 1340901 h 5249537"/>
              <a:gd name="connsiteX7" fmla="*/ 1409012 w 3716282"/>
              <a:gd name="connsiteY7" fmla="*/ 1233030 h 5249537"/>
              <a:gd name="connsiteX8" fmla="*/ 1490302 w 3716282"/>
              <a:gd name="connsiteY8" fmla="*/ 32855 h 5249537"/>
              <a:gd name="connsiteX9" fmla="*/ 1488980 w 3716282"/>
              <a:gd name="connsiteY9" fmla="*/ 0 h 5249537"/>
              <a:gd name="connsiteX10" fmla="*/ 2869006 w 3716282"/>
              <a:gd name="connsiteY10" fmla="*/ 0 h 5249537"/>
              <a:gd name="connsiteX11" fmla="*/ 2867684 w 3716282"/>
              <a:gd name="connsiteY11" fmla="*/ 32855 h 5249537"/>
              <a:gd name="connsiteX12" fmla="*/ 2948974 w 3716282"/>
              <a:gd name="connsiteY12" fmla="*/ 1233030 h 5249537"/>
              <a:gd name="connsiteX13" fmla="*/ 2965644 w 3716282"/>
              <a:gd name="connsiteY13" fmla="*/ 1340901 h 5249537"/>
              <a:gd name="connsiteX14" fmla="*/ 1244608 w 3716282"/>
              <a:gd name="connsiteY14" fmla="*/ 2128987 h 5249537"/>
              <a:gd name="connsiteX15" fmla="*/ 1269831 w 3716282"/>
              <a:gd name="connsiteY15" fmla="*/ 2014096 h 5249537"/>
              <a:gd name="connsiteX16" fmla="*/ 1258581 w 3716282"/>
              <a:gd name="connsiteY16" fmla="*/ 2071666 h 5249537"/>
              <a:gd name="connsiteX17" fmla="*/ 1244608 w 3716282"/>
              <a:gd name="connsiteY17" fmla="*/ 2128987 h 5249537"/>
              <a:gd name="connsiteX18" fmla="*/ 3113379 w 3716282"/>
              <a:gd name="connsiteY18" fmla="*/ 2128989 h 5249537"/>
              <a:gd name="connsiteX19" fmla="*/ 3099405 w 3716282"/>
              <a:gd name="connsiteY19" fmla="*/ 2071666 h 5249537"/>
              <a:gd name="connsiteX20" fmla="*/ 3088155 w 3716282"/>
              <a:gd name="connsiteY20" fmla="*/ 2014093 h 5249537"/>
              <a:gd name="connsiteX21" fmla="*/ 3113379 w 3716282"/>
              <a:gd name="connsiteY21" fmla="*/ 2128989 h 5249537"/>
              <a:gd name="connsiteX22" fmla="*/ 3716282 w 3716282"/>
              <a:gd name="connsiteY22" fmla="*/ 4030101 h 5249537"/>
              <a:gd name="connsiteX23" fmla="*/ 3712947 w 3716282"/>
              <a:gd name="connsiteY23" fmla="*/ 4030101 h 5249537"/>
              <a:gd name="connsiteX24" fmla="*/ 3683976 w 3716282"/>
              <a:gd name="connsiteY24" fmla="*/ 3961674 h 5249537"/>
              <a:gd name="connsiteX25" fmla="*/ 2178994 w 3716282"/>
              <a:gd name="connsiteY25" fmla="*/ 3669628 h 5249537"/>
              <a:gd name="connsiteX26" fmla="*/ 674012 w 3716282"/>
              <a:gd name="connsiteY26" fmla="*/ 3961674 h 5249537"/>
              <a:gd name="connsiteX27" fmla="*/ 645040 w 3716282"/>
              <a:gd name="connsiteY27" fmla="*/ 4030101 h 5249537"/>
              <a:gd name="connsiteX28" fmla="*/ 641705 w 3716282"/>
              <a:gd name="connsiteY28" fmla="*/ 4030101 h 5249537"/>
              <a:gd name="connsiteX29" fmla="*/ 759806 w 3716282"/>
              <a:gd name="connsiteY29" fmla="*/ 3739987 h 5249537"/>
              <a:gd name="connsiteX30" fmla="*/ 1130751 w 3716282"/>
              <a:gd name="connsiteY30" fmla="*/ 2596060 h 5249537"/>
              <a:gd name="connsiteX31" fmla="*/ 1105149 w 3716282"/>
              <a:gd name="connsiteY31" fmla="*/ 2685395 h 5249537"/>
              <a:gd name="connsiteX32" fmla="*/ 1105526 w 3716282"/>
              <a:gd name="connsiteY32" fmla="*/ 2685395 h 5249537"/>
              <a:gd name="connsiteX33" fmla="*/ 1126402 w 3716282"/>
              <a:gd name="connsiteY33" fmla="*/ 2622730 h 5249537"/>
              <a:gd name="connsiteX34" fmla="*/ 2178994 w 3716282"/>
              <a:gd name="connsiteY34" fmla="*/ 2363133 h 5249537"/>
              <a:gd name="connsiteX35" fmla="*/ 3231585 w 3716282"/>
              <a:gd name="connsiteY35" fmla="*/ 2622730 h 5249537"/>
              <a:gd name="connsiteX36" fmla="*/ 3252462 w 3716282"/>
              <a:gd name="connsiteY36" fmla="*/ 2685395 h 5249537"/>
              <a:gd name="connsiteX37" fmla="*/ 3252837 w 3716282"/>
              <a:gd name="connsiteY37" fmla="*/ 2685395 h 5249537"/>
              <a:gd name="connsiteX38" fmla="*/ 3227235 w 3716282"/>
              <a:gd name="connsiteY38" fmla="*/ 2596060 h 5249537"/>
              <a:gd name="connsiteX39" fmla="*/ 3598180 w 3716282"/>
              <a:gd name="connsiteY39" fmla="*/ 3739987 h 5249537"/>
              <a:gd name="connsiteX40" fmla="*/ 3716282 w 3716282"/>
              <a:gd name="connsiteY40" fmla="*/ 4030101 h 5249537"/>
              <a:gd name="connsiteX41" fmla="*/ 0 w 3716282"/>
              <a:gd name="connsiteY41" fmla="*/ 5249537 h 5249537"/>
              <a:gd name="connsiteX42" fmla="*/ 471131 w 3716282"/>
              <a:gd name="connsiteY42" fmla="*/ 4412260 h 5249537"/>
              <a:gd name="connsiteX43" fmla="*/ 535444 w 3716282"/>
              <a:gd name="connsiteY43" fmla="*/ 4270326 h 5249537"/>
              <a:gd name="connsiteX44" fmla="*/ 471131 w 3716282"/>
              <a:gd name="connsiteY44" fmla="*/ 4412260 h 5249537"/>
              <a:gd name="connsiteX45" fmla="*/ 0 w 3716282"/>
              <a:gd name="connsiteY45" fmla="*/ 5249537 h 5249537"/>
              <a:gd name="connsiteX0" fmla="*/ 2494513 w 3245151"/>
              <a:gd name="connsiteY0" fmla="*/ 1340901 h 4412260"/>
              <a:gd name="connsiteX1" fmla="*/ 2492873 w 3245151"/>
              <a:gd name="connsiteY1" fmla="*/ 1340901 h 4412260"/>
              <a:gd name="connsiteX2" fmla="*/ 2478270 w 3245151"/>
              <a:gd name="connsiteY2" fmla="*/ 1295986 h 4412260"/>
              <a:gd name="connsiteX3" fmla="*/ 1707863 w 3245151"/>
              <a:gd name="connsiteY3" fmla="*/ 1101288 h 4412260"/>
              <a:gd name="connsiteX4" fmla="*/ 937455 w 3245151"/>
              <a:gd name="connsiteY4" fmla="*/ 1295986 h 4412260"/>
              <a:gd name="connsiteX5" fmla="*/ 922853 w 3245151"/>
              <a:gd name="connsiteY5" fmla="*/ 1340901 h 4412260"/>
              <a:gd name="connsiteX6" fmla="*/ 921211 w 3245151"/>
              <a:gd name="connsiteY6" fmla="*/ 1340901 h 4412260"/>
              <a:gd name="connsiteX7" fmla="*/ 937881 w 3245151"/>
              <a:gd name="connsiteY7" fmla="*/ 1233030 h 4412260"/>
              <a:gd name="connsiteX8" fmla="*/ 1019171 w 3245151"/>
              <a:gd name="connsiteY8" fmla="*/ 32855 h 4412260"/>
              <a:gd name="connsiteX9" fmla="*/ 1017849 w 3245151"/>
              <a:gd name="connsiteY9" fmla="*/ 0 h 4412260"/>
              <a:gd name="connsiteX10" fmla="*/ 2397875 w 3245151"/>
              <a:gd name="connsiteY10" fmla="*/ 0 h 4412260"/>
              <a:gd name="connsiteX11" fmla="*/ 2396553 w 3245151"/>
              <a:gd name="connsiteY11" fmla="*/ 32855 h 4412260"/>
              <a:gd name="connsiteX12" fmla="*/ 2477843 w 3245151"/>
              <a:gd name="connsiteY12" fmla="*/ 1233030 h 4412260"/>
              <a:gd name="connsiteX13" fmla="*/ 2494513 w 3245151"/>
              <a:gd name="connsiteY13" fmla="*/ 1340901 h 4412260"/>
              <a:gd name="connsiteX14" fmla="*/ 773477 w 3245151"/>
              <a:gd name="connsiteY14" fmla="*/ 2128987 h 4412260"/>
              <a:gd name="connsiteX15" fmla="*/ 798700 w 3245151"/>
              <a:gd name="connsiteY15" fmla="*/ 2014096 h 4412260"/>
              <a:gd name="connsiteX16" fmla="*/ 787450 w 3245151"/>
              <a:gd name="connsiteY16" fmla="*/ 2071666 h 4412260"/>
              <a:gd name="connsiteX17" fmla="*/ 773477 w 3245151"/>
              <a:gd name="connsiteY17" fmla="*/ 2128987 h 4412260"/>
              <a:gd name="connsiteX18" fmla="*/ 2642248 w 3245151"/>
              <a:gd name="connsiteY18" fmla="*/ 2128989 h 4412260"/>
              <a:gd name="connsiteX19" fmla="*/ 2628274 w 3245151"/>
              <a:gd name="connsiteY19" fmla="*/ 2071666 h 4412260"/>
              <a:gd name="connsiteX20" fmla="*/ 2617024 w 3245151"/>
              <a:gd name="connsiteY20" fmla="*/ 2014093 h 4412260"/>
              <a:gd name="connsiteX21" fmla="*/ 2642248 w 3245151"/>
              <a:gd name="connsiteY21" fmla="*/ 2128989 h 4412260"/>
              <a:gd name="connsiteX22" fmla="*/ 3245151 w 3245151"/>
              <a:gd name="connsiteY22" fmla="*/ 4030101 h 4412260"/>
              <a:gd name="connsiteX23" fmla="*/ 3241816 w 3245151"/>
              <a:gd name="connsiteY23" fmla="*/ 4030101 h 4412260"/>
              <a:gd name="connsiteX24" fmla="*/ 3212845 w 3245151"/>
              <a:gd name="connsiteY24" fmla="*/ 3961674 h 4412260"/>
              <a:gd name="connsiteX25" fmla="*/ 1707863 w 3245151"/>
              <a:gd name="connsiteY25" fmla="*/ 3669628 h 4412260"/>
              <a:gd name="connsiteX26" fmla="*/ 202881 w 3245151"/>
              <a:gd name="connsiteY26" fmla="*/ 3961674 h 4412260"/>
              <a:gd name="connsiteX27" fmla="*/ 173909 w 3245151"/>
              <a:gd name="connsiteY27" fmla="*/ 4030101 h 4412260"/>
              <a:gd name="connsiteX28" fmla="*/ 170574 w 3245151"/>
              <a:gd name="connsiteY28" fmla="*/ 4030101 h 4412260"/>
              <a:gd name="connsiteX29" fmla="*/ 288675 w 3245151"/>
              <a:gd name="connsiteY29" fmla="*/ 3739987 h 4412260"/>
              <a:gd name="connsiteX30" fmla="*/ 659620 w 3245151"/>
              <a:gd name="connsiteY30" fmla="*/ 2596060 h 4412260"/>
              <a:gd name="connsiteX31" fmla="*/ 634018 w 3245151"/>
              <a:gd name="connsiteY31" fmla="*/ 2685395 h 4412260"/>
              <a:gd name="connsiteX32" fmla="*/ 634395 w 3245151"/>
              <a:gd name="connsiteY32" fmla="*/ 2685395 h 4412260"/>
              <a:gd name="connsiteX33" fmla="*/ 655271 w 3245151"/>
              <a:gd name="connsiteY33" fmla="*/ 2622730 h 4412260"/>
              <a:gd name="connsiteX34" fmla="*/ 1707863 w 3245151"/>
              <a:gd name="connsiteY34" fmla="*/ 2363133 h 4412260"/>
              <a:gd name="connsiteX35" fmla="*/ 2760454 w 3245151"/>
              <a:gd name="connsiteY35" fmla="*/ 2622730 h 4412260"/>
              <a:gd name="connsiteX36" fmla="*/ 2781331 w 3245151"/>
              <a:gd name="connsiteY36" fmla="*/ 2685395 h 4412260"/>
              <a:gd name="connsiteX37" fmla="*/ 2781706 w 3245151"/>
              <a:gd name="connsiteY37" fmla="*/ 2685395 h 4412260"/>
              <a:gd name="connsiteX38" fmla="*/ 2756104 w 3245151"/>
              <a:gd name="connsiteY38" fmla="*/ 2596060 h 4412260"/>
              <a:gd name="connsiteX39" fmla="*/ 3127049 w 3245151"/>
              <a:gd name="connsiteY39" fmla="*/ 3739987 h 4412260"/>
              <a:gd name="connsiteX40" fmla="*/ 3245151 w 3245151"/>
              <a:gd name="connsiteY40" fmla="*/ 4030101 h 4412260"/>
              <a:gd name="connsiteX41" fmla="*/ 0 w 3245151"/>
              <a:gd name="connsiteY41" fmla="*/ 4412260 h 4412260"/>
              <a:gd name="connsiteX42" fmla="*/ 0 w 3245151"/>
              <a:gd name="connsiteY42" fmla="*/ 4412260 h 4412260"/>
              <a:gd name="connsiteX43" fmla="*/ 64313 w 3245151"/>
              <a:gd name="connsiteY43" fmla="*/ 4270326 h 4412260"/>
              <a:gd name="connsiteX44" fmla="*/ 0 w 3245151"/>
              <a:gd name="connsiteY44" fmla="*/ 4412260 h 4412260"/>
              <a:gd name="connsiteX0" fmla="*/ 2494513 w 3245151"/>
              <a:gd name="connsiteY0" fmla="*/ 1340901 h 4412260"/>
              <a:gd name="connsiteX1" fmla="*/ 2492873 w 3245151"/>
              <a:gd name="connsiteY1" fmla="*/ 1340901 h 4412260"/>
              <a:gd name="connsiteX2" fmla="*/ 2478270 w 3245151"/>
              <a:gd name="connsiteY2" fmla="*/ 1295986 h 4412260"/>
              <a:gd name="connsiteX3" fmla="*/ 1707863 w 3245151"/>
              <a:gd name="connsiteY3" fmla="*/ 1101288 h 4412260"/>
              <a:gd name="connsiteX4" fmla="*/ 937455 w 3245151"/>
              <a:gd name="connsiteY4" fmla="*/ 1295986 h 4412260"/>
              <a:gd name="connsiteX5" fmla="*/ 922853 w 3245151"/>
              <a:gd name="connsiteY5" fmla="*/ 1340901 h 4412260"/>
              <a:gd name="connsiteX6" fmla="*/ 921211 w 3245151"/>
              <a:gd name="connsiteY6" fmla="*/ 1340901 h 4412260"/>
              <a:gd name="connsiteX7" fmla="*/ 937881 w 3245151"/>
              <a:gd name="connsiteY7" fmla="*/ 1233030 h 4412260"/>
              <a:gd name="connsiteX8" fmla="*/ 1019171 w 3245151"/>
              <a:gd name="connsiteY8" fmla="*/ 32855 h 4412260"/>
              <a:gd name="connsiteX9" fmla="*/ 1017849 w 3245151"/>
              <a:gd name="connsiteY9" fmla="*/ 0 h 4412260"/>
              <a:gd name="connsiteX10" fmla="*/ 2397875 w 3245151"/>
              <a:gd name="connsiteY10" fmla="*/ 0 h 4412260"/>
              <a:gd name="connsiteX11" fmla="*/ 2396553 w 3245151"/>
              <a:gd name="connsiteY11" fmla="*/ 32855 h 4412260"/>
              <a:gd name="connsiteX12" fmla="*/ 2477843 w 3245151"/>
              <a:gd name="connsiteY12" fmla="*/ 1233030 h 4412260"/>
              <a:gd name="connsiteX13" fmla="*/ 2494513 w 3245151"/>
              <a:gd name="connsiteY13" fmla="*/ 1340901 h 4412260"/>
              <a:gd name="connsiteX14" fmla="*/ 773477 w 3245151"/>
              <a:gd name="connsiteY14" fmla="*/ 2128987 h 4412260"/>
              <a:gd name="connsiteX15" fmla="*/ 798700 w 3245151"/>
              <a:gd name="connsiteY15" fmla="*/ 2014096 h 4412260"/>
              <a:gd name="connsiteX16" fmla="*/ 787450 w 3245151"/>
              <a:gd name="connsiteY16" fmla="*/ 2071666 h 4412260"/>
              <a:gd name="connsiteX17" fmla="*/ 773477 w 3245151"/>
              <a:gd name="connsiteY17" fmla="*/ 2128987 h 4412260"/>
              <a:gd name="connsiteX18" fmla="*/ 2642248 w 3245151"/>
              <a:gd name="connsiteY18" fmla="*/ 2128989 h 4412260"/>
              <a:gd name="connsiteX19" fmla="*/ 2628274 w 3245151"/>
              <a:gd name="connsiteY19" fmla="*/ 2071666 h 4412260"/>
              <a:gd name="connsiteX20" fmla="*/ 2617024 w 3245151"/>
              <a:gd name="connsiteY20" fmla="*/ 2014093 h 4412260"/>
              <a:gd name="connsiteX21" fmla="*/ 2642248 w 3245151"/>
              <a:gd name="connsiteY21" fmla="*/ 2128989 h 4412260"/>
              <a:gd name="connsiteX22" fmla="*/ 3245151 w 3245151"/>
              <a:gd name="connsiteY22" fmla="*/ 4030101 h 4412260"/>
              <a:gd name="connsiteX23" fmla="*/ 3241816 w 3245151"/>
              <a:gd name="connsiteY23" fmla="*/ 4030101 h 4412260"/>
              <a:gd name="connsiteX24" fmla="*/ 3212845 w 3245151"/>
              <a:gd name="connsiteY24" fmla="*/ 3961674 h 4412260"/>
              <a:gd name="connsiteX25" fmla="*/ 1707863 w 3245151"/>
              <a:gd name="connsiteY25" fmla="*/ 3669628 h 4412260"/>
              <a:gd name="connsiteX26" fmla="*/ 202881 w 3245151"/>
              <a:gd name="connsiteY26" fmla="*/ 3961674 h 4412260"/>
              <a:gd name="connsiteX27" fmla="*/ 173909 w 3245151"/>
              <a:gd name="connsiteY27" fmla="*/ 4030101 h 4412260"/>
              <a:gd name="connsiteX28" fmla="*/ 170574 w 3245151"/>
              <a:gd name="connsiteY28" fmla="*/ 4030101 h 4412260"/>
              <a:gd name="connsiteX29" fmla="*/ 288675 w 3245151"/>
              <a:gd name="connsiteY29" fmla="*/ 3739987 h 4412260"/>
              <a:gd name="connsiteX30" fmla="*/ 659620 w 3245151"/>
              <a:gd name="connsiteY30" fmla="*/ 2596060 h 4412260"/>
              <a:gd name="connsiteX31" fmla="*/ 634018 w 3245151"/>
              <a:gd name="connsiteY31" fmla="*/ 2685395 h 4412260"/>
              <a:gd name="connsiteX32" fmla="*/ 634395 w 3245151"/>
              <a:gd name="connsiteY32" fmla="*/ 2685395 h 4412260"/>
              <a:gd name="connsiteX33" fmla="*/ 655271 w 3245151"/>
              <a:gd name="connsiteY33" fmla="*/ 2622730 h 4412260"/>
              <a:gd name="connsiteX34" fmla="*/ 1707863 w 3245151"/>
              <a:gd name="connsiteY34" fmla="*/ 2363133 h 4412260"/>
              <a:gd name="connsiteX35" fmla="*/ 2760454 w 3245151"/>
              <a:gd name="connsiteY35" fmla="*/ 2622730 h 4412260"/>
              <a:gd name="connsiteX36" fmla="*/ 2781331 w 3245151"/>
              <a:gd name="connsiteY36" fmla="*/ 2685395 h 4412260"/>
              <a:gd name="connsiteX37" fmla="*/ 2781706 w 3245151"/>
              <a:gd name="connsiteY37" fmla="*/ 2685395 h 4412260"/>
              <a:gd name="connsiteX38" fmla="*/ 2756104 w 3245151"/>
              <a:gd name="connsiteY38" fmla="*/ 2596060 h 4412260"/>
              <a:gd name="connsiteX39" fmla="*/ 3127049 w 3245151"/>
              <a:gd name="connsiteY39" fmla="*/ 3739987 h 4412260"/>
              <a:gd name="connsiteX40" fmla="*/ 3245151 w 3245151"/>
              <a:gd name="connsiteY40" fmla="*/ 4030101 h 4412260"/>
              <a:gd name="connsiteX41" fmla="*/ 64313 w 3245151"/>
              <a:gd name="connsiteY41" fmla="*/ 4270326 h 4412260"/>
              <a:gd name="connsiteX42" fmla="*/ 0 w 3245151"/>
              <a:gd name="connsiteY42" fmla="*/ 4412260 h 4412260"/>
              <a:gd name="connsiteX43" fmla="*/ 64313 w 3245151"/>
              <a:gd name="connsiteY43" fmla="*/ 4270326 h 4412260"/>
              <a:gd name="connsiteX0" fmla="*/ 2323939 w 3074577"/>
              <a:gd name="connsiteY0" fmla="*/ 1340901 h 4030101"/>
              <a:gd name="connsiteX1" fmla="*/ 2322299 w 3074577"/>
              <a:gd name="connsiteY1" fmla="*/ 1340901 h 4030101"/>
              <a:gd name="connsiteX2" fmla="*/ 2307696 w 3074577"/>
              <a:gd name="connsiteY2" fmla="*/ 1295986 h 4030101"/>
              <a:gd name="connsiteX3" fmla="*/ 1537289 w 3074577"/>
              <a:gd name="connsiteY3" fmla="*/ 1101288 h 4030101"/>
              <a:gd name="connsiteX4" fmla="*/ 766881 w 3074577"/>
              <a:gd name="connsiteY4" fmla="*/ 1295986 h 4030101"/>
              <a:gd name="connsiteX5" fmla="*/ 752279 w 3074577"/>
              <a:gd name="connsiteY5" fmla="*/ 1340901 h 4030101"/>
              <a:gd name="connsiteX6" fmla="*/ 750637 w 3074577"/>
              <a:gd name="connsiteY6" fmla="*/ 1340901 h 4030101"/>
              <a:gd name="connsiteX7" fmla="*/ 767307 w 3074577"/>
              <a:gd name="connsiteY7" fmla="*/ 1233030 h 4030101"/>
              <a:gd name="connsiteX8" fmla="*/ 848597 w 3074577"/>
              <a:gd name="connsiteY8" fmla="*/ 32855 h 4030101"/>
              <a:gd name="connsiteX9" fmla="*/ 847275 w 3074577"/>
              <a:gd name="connsiteY9" fmla="*/ 0 h 4030101"/>
              <a:gd name="connsiteX10" fmla="*/ 2227301 w 3074577"/>
              <a:gd name="connsiteY10" fmla="*/ 0 h 4030101"/>
              <a:gd name="connsiteX11" fmla="*/ 2225979 w 3074577"/>
              <a:gd name="connsiteY11" fmla="*/ 32855 h 4030101"/>
              <a:gd name="connsiteX12" fmla="*/ 2307269 w 3074577"/>
              <a:gd name="connsiteY12" fmla="*/ 1233030 h 4030101"/>
              <a:gd name="connsiteX13" fmla="*/ 2323939 w 3074577"/>
              <a:gd name="connsiteY13" fmla="*/ 1340901 h 4030101"/>
              <a:gd name="connsiteX14" fmla="*/ 602903 w 3074577"/>
              <a:gd name="connsiteY14" fmla="*/ 2128987 h 4030101"/>
              <a:gd name="connsiteX15" fmla="*/ 628126 w 3074577"/>
              <a:gd name="connsiteY15" fmla="*/ 2014096 h 4030101"/>
              <a:gd name="connsiteX16" fmla="*/ 616876 w 3074577"/>
              <a:gd name="connsiteY16" fmla="*/ 2071666 h 4030101"/>
              <a:gd name="connsiteX17" fmla="*/ 602903 w 3074577"/>
              <a:gd name="connsiteY17" fmla="*/ 2128987 h 4030101"/>
              <a:gd name="connsiteX18" fmla="*/ 2471674 w 3074577"/>
              <a:gd name="connsiteY18" fmla="*/ 2128989 h 4030101"/>
              <a:gd name="connsiteX19" fmla="*/ 2457700 w 3074577"/>
              <a:gd name="connsiteY19" fmla="*/ 2071666 h 4030101"/>
              <a:gd name="connsiteX20" fmla="*/ 2446450 w 3074577"/>
              <a:gd name="connsiteY20" fmla="*/ 2014093 h 4030101"/>
              <a:gd name="connsiteX21" fmla="*/ 2471674 w 3074577"/>
              <a:gd name="connsiteY21" fmla="*/ 2128989 h 4030101"/>
              <a:gd name="connsiteX22" fmla="*/ 3074577 w 3074577"/>
              <a:gd name="connsiteY22" fmla="*/ 4030101 h 4030101"/>
              <a:gd name="connsiteX23" fmla="*/ 3071242 w 3074577"/>
              <a:gd name="connsiteY23" fmla="*/ 4030101 h 4030101"/>
              <a:gd name="connsiteX24" fmla="*/ 3042271 w 3074577"/>
              <a:gd name="connsiteY24" fmla="*/ 3961674 h 4030101"/>
              <a:gd name="connsiteX25" fmla="*/ 1537289 w 3074577"/>
              <a:gd name="connsiteY25" fmla="*/ 3669628 h 4030101"/>
              <a:gd name="connsiteX26" fmla="*/ 32307 w 3074577"/>
              <a:gd name="connsiteY26" fmla="*/ 3961674 h 4030101"/>
              <a:gd name="connsiteX27" fmla="*/ 3335 w 3074577"/>
              <a:gd name="connsiteY27" fmla="*/ 4030101 h 4030101"/>
              <a:gd name="connsiteX28" fmla="*/ 0 w 3074577"/>
              <a:gd name="connsiteY28" fmla="*/ 4030101 h 4030101"/>
              <a:gd name="connsiteX29" fmla="*/ 118101 w 3074577"/>
              <a:gd name="connsiteY29" fmla="*/ 3739987 h 4030101"/>
              <a:gd name="connsiteX30" fmla="*/ 489046 w 3074577"/>
              <a:gd name="connsiteY30" fmla="*/ 2596060 h 4030101"/>
              <a:gd name="connsiteX31" fmla="*/ 463444 w 3074577"/>
              <a:gd name="connsiteY31" fmla="*/ 2685395 h 4030101"/>
              <a:gd name="connsiteX32" fmla="*/ 463821 w 3074577"/>
              <a:gd name="connsiteY32" fmla="*/ 2685395 h 4030101"/>
              <a:gd name="connsiteX33" fmla="*/ 484697 w 3074577"/>
              <a:gd name="connsiteY33" fmla="*/ 2622730 h 4030101"/>
              <a:gd name="connsiteX34" fmla="*/ 1537289 w 3074577"/>
              <a:gd name="connsiteY34" fmla="*/ 2363133 h 4030101"/>
              <a:gd name="connsiteX35" fmla="*/ 2589880 w 3074577"/>
              <a:gd name="connsiteY35" fmla="*/ 2622730 h 4030101"/>
              <a:gd name="connsiteX36" fmla="*/ 2610757 w 3074577"/>
              <a:gd name="connsiteY36" fmla="*/ 2685395 h 4030101"/>
              <a:gd name="connsiteX37" fmla="*/ 2611132 w 3074577"/>
              <a:gd name="connsiteY37" fmla="*/ 2685395 h 4030101"/>
              <a:gd name="connsiteX38" fmla="*/ 2585530 w 3074577"/>
              <a:gd name="connsiteY38" fmla="*/ 2596060 h 4030101"/>
              <a:gd name="connsiteX39" fmla="*/ 2956475 w 3074577"/>
              <a:gd name="connsiteY39" fmla="*/ 3739987 h 4030101"/>
              <a:gd name="connsiteX40" fmla="*/ 3074577 w 3074577"/>
              <a:gd name="connsiteY40" fmla="*/ 4030101 h 4030101"/>
              <a:gd name="connsiteX0" fmla="*/ 2323939 w 3074577"/>
              <a:gd name="connsiteY0" fmla="*/ 1340901 h 4030101"/>
              <a:gd name="connsiteX1" fmla="*/ 2322299 w 3074577"/>
              <a:gd name="connsiteY1" fmla="*/ 1340901 h 4030101"/>
              <a:gd name="connsiteX2" fmla="*/ 2307696 w 3074577"/>
              <a:gd name="connsiteY2" fmla="*/ 1295986 h 4030101"/>
              <a:gd name="connsiteX3" fmla="*/ 1537289 w 3074577"/>
              <a:gd name="connsiteY3" fmla="*/ 1101288 h 4030101"/>
              <a:gd name="connsiteX4" fmla="*/ 766881 w 3074577"/>
              <a:gd name="connsiteY4" fmla="*/ 1295986 h 4030101"/>
              <a:gd name="connsiteX5" fmla="*/ 752279 w 3074577"/>
              <a:gd name="connsiteY5" fmla="*/ 1340901 h 4030101"/>
              <a:gd name="connsiteX6" fmla="*/ 750637 w 3074577"/>
              <a:gd name="connsiteY6" fmla="*/ 1340901 h 4030101"/>
              <a:gd name="connsiteX7" fmla="*/ 767307 w 3074577"/>
              <a:gd name="connsiteY7" fmla="*/ 1233030 h 4030101"/>
              <a:gd name="connsiteX8" fmla="*/ 848597 w 3074577"/>
              <a:gd name="connsiteY8" fmla="*/ 32855 h 4030101"/>
              <a:gd name="connsiteX9" fmla="*/ 847275 w 3074577"/>
              <a:gd name="connsiteY9" fmla="*/ 0 h 4030101"/>
              <a:gd name="connsiteX10" fmla="*/ 2227301 w 3074577"/>
              <a:gd name="connsiteY10" fmla="*/ 0 h 4030101"/>
              <a:gd name="connsiteX11" fmla="*/ 2225979 w 3074577"/>
              <a:gd name="connsiteY11" fmla="*/ 32855 h 4030101"/>
              <a:gd name="connsiteX12" fmla="*/ 2307269 w 3074577"/>
              <a:gd name="connsiteY12" fmla="*/ 1233030 h 4030101"/>
              <a:gd name="connsiteX13" fmla="*/ 2323939 w 3074577"/>
              <a:gd name="connsiteY13" fmla="*/ 1340901 h 4030101"/>
              <a:gd name="connsiteX14" fmla="*/ 602903 w 3074577"/>
              <a:gd name="connsiteY14" fmla="*/ 2128987 h 4030101"/>
              <a:gd name="connsiteX15" fmla="*/ 628126 w 3074577"/>
              <a:gd name="connsiteY15" fmla="*/ 2014096 h 4030101"/>
              <a:gd name="connsiteX16" fmla="*/ 616876 w 3074577"/>
              <a:gd name="connsiteY16" fmla="*/ 2071666 h 4030101"/>
              <a:gd name="connsiteX17" fmla="*/ 602903 w 3074577"/>
              <a:gd name="connsiteY17" fmla="*/ 2128987 h 4030101"/>
              <a:gd name="connsiteX18" fmla="*/ 2446450 w 3074577"/>
              <a:gd name="connsiteY18" fmla="*/ 2014093 h 4030101"/>
              <a:gd name="connsiteX19" fmla="*/ 2457700 w 3074577"/>
              <a:gd name="connsiteY19" fmla="*/ 2071666 h 4030101"/>
              <a:gd name="connsiteX20" fmla="*/ 2446450 w 3074577"/>
              <a:gd name="connsiteY20" fmla="*/ 2014093 h 4030101"/>
              <a:gd name="connsiteX21" fmla="*/ 3074577 w 3074577"/>
              <a:gd name="connsiteY21" fmla="*/ 4030101 h 4030101"/>
              <a:gd name="connsiteX22" fmla="*/ 3071242 w 3074577"/>
              <a:gd name="connsiteY22" fmla="*/ 4030101 h 4030101"/>
              <a:gd name="connsiteX23" fmla="*/ 3042271 w 3074577"/>
              <a:gd name="connsiteY23" fmla="*/ 3961674 h 4030101"/>
              <a:gd name="connsiteX24" fmla="*/ 1537289 w 3074577"/>
              <a:gd name="connsiteY24" fmla="*/ 3669628 h 4030101"/>
              <a:gd name="connsiteX25" fmla="*/ 32307 w 3074577"/>
              <a:gd name="connsiteY25" fmla="*/ 3961674 h 4030101"/>
              <a:gd name="connsiteX26" fmla="*/ 3335 w 3074577"/>
              <a:gd name="connsiteY26" fmla="*/ 4030101 h 4030101"/>
              <a:gd name="connsiteX27" fmla="*/ 0 w 3074577"/>
              <a:gd name="connsiteY27" fmla="*/ 4030101 h 4030101"/>
              <a:gd name="connsiteX28" fmla="*/ 118101 w 3074577"/>
              <a:gd name="connsiteY28" fmla="*/ 3739987 h 4030101"/>
              <a:gd name="connsiteX29" fmla="*/ 489046 w 3074577"/>
              <a:gd name="connsiteY29" fmla="*/ 2596060 h 4030101"/>
              <a:gd name="connsiteX30" fmla="*/ 463444 w 3074577"/>
              <a:gd name="connsiteY30" fmla="*/ 2685395 h 4030101"/>
              <a:gd name="connsiteX31" fmla="*/ 463821 w 3074577"/>
              <a:gd name="connsiteY31" fmla="*/ 2685395 h 4030101"/>
              <a:gd name="connsiteX32" fmla="*/ 484697 w 3074577"/>
              <a:gd name="connsiteY32" fmla="*/ 2622730 h 4030101"/>
              <a:gd name="connsiteX33" fmla="*/ 1537289 w 3074577"/>
              <a:gd name="connsiteY33" fmla="*/ 2363133 h 4030101"/>
              <a:gd name="connsiteX34" fmla="*/ 2589880 w 3074577"/>
              <a:gd name="connsiteY34" fmla="*/ 2622730 h 4030101"/>
              <a:gd name="connsiteX35" fmla="*/ 2610757 w 3074577"/>
              <a:gd name="connsiteY35" fmla="*/ 2685395 h 4030101"/>
              <a:gd name="connsiteX36" fmla="*/ 2611132 w 3074577"/>
              <a:gd name="connsiteY36" fmla="*/ 2685395 h 4030101"/>
              <a:gd name="connsiteX37" fmla="*/ 2585530 w 3074577"/>
              <a:gd name="connsiteY37" fmla="*/ 2596060 h 4030101"/>
              <a:gd name="connsiteX38" fmla="*/ 2956475 w 3074577"/>
              <a:gd name="connsiteY38" fmla="*/ 3739987 h 4030101"/>
              <a:gd name="connsiteX39" fmla="*/ 3074577 w 3074577"/>
              <a:gd name="connsiteY39" fmla="*/ 4030101 h 4030101"/>
              <a:gd name="connsiteX0" fmla="*/ 2323939 w 3074577"/>
              <a:gd name="connsiteY0" fmla="*/ 1340901 h 4030101"/>
              <a:gd name="connsiteX1" fmla="*/ 2322299 w 3074577"/>
              <a:gd name="connsiteY1" fmla="*/ 1340901 h 4030101"/>
              <a:gd name="connsiteX2" fmla="*/ 2307696 w 3074577"/>
              <a:gd name="connsiteY2" fmla="*/ 1295986 h 4030101"/>
              <a:gd name="connsiteX3" fmla="*/ 1537289 w 3074577"/>
              <a:gd name="connsiteY3" fmla="*/ 1101288 h 4030101"/>
              <a:gd name="connsiteX4" fmla="*/ 766881 w 3074577"/>
              <a:gd name="connsiteY4" fmla="*/ 1295986 h 4030101"/>
              <a:gd name="connsiteX5" fmla="*/ 752279 w 3074577"/>
              <a:gd name="connsiteY5" fmla="*/ 1340901 h 4030101"/>
              <a:gd name="connsiteX6" fmla="*/ 750637 w 3074577"/>
              <a:gd name="connsiteY6" fmla="*/ 1340901 h 4030101"/>
              <a:gd name="connsiteX7" fmla="*/ 767307 w 3074577"/>
              <a:gd name="connsiteY7" fmla="*/ 1233030 h 4030101"/>
              <a:gd name="connsiteX8" fmla="*/ 848597 w 3074577"/>
              <a:gd name="connsiteY8" fmla="*/ 32855 h 4030101"/>
              <a:gd name="connsiteX9" fmla="*/ 847275 w 3074577"/>
              <a:gd name="connsiteY9" fmla="*/ 0 h 4030101"/>
              <a:gd name="connsiteX10" fmla="*/ 2227301 w 3074577"/>
              <a:gd name="connsiteY10" fmla="*/ 0 h 4030101"/>
              <a:gd name="connsiteX11" fmla="*/ 2225979 w 3074577"/>
              <a:gd name="connsiteY11" fmla="*/ 32855 h 4030101"/>
              <a:gd name="connsiteX12" fmla="*/ 2307269 w 3074577"/>
              <a:gd name="connsiteY12" fmla="*/ 1233030 h 4030101"/>
              <a:gd name="connsiteX13" fmla="*/ 2323939 w 3074577"/>
              <a:gd name="connsiteY13" fmla="*/ 1340901 h 4030101"/>
              <a:gd name="connsiteX14" fmla="*/ 602903 w 3074577"/>
              <a:gd name="connsiteY14" fmla="*/ 2128987 h 4030101"/>
              <a:gd name="connsiteX15" fmla="*/ 628126 w 3074577"/>
              <a:gd name="connsiteY15" fmla="*/ 2014096 h 4030101"/>
              <a:gd name="connsiteX16" fmla="*/ 616876 w 3074577"/>
              <a:gd name="connsiteY16" fmla="*/ 2071666 h 4030101"/>
              <a:gd name="connsiteX17" fmla="*/ 602903 w 3074577"/>
              <a:gd name="connsiteY17" fmla="*/ 2128987 h 4030101"/>
              <a:gd name="connsiteX18" fmla="*/ 3074577 w 3074577"/>
              <a:gd name="connsiteY18" fmla="*/ 4030101 h 4030101"/>
              <a:gd name="connsiteX19" fmla="*/ 3071242 w 3074577"/>
              <a:gd name="connsiteY19" fmla="*/ 4030101 h 4030101"/>
              <a:gd name="connsiteX20" fmla="*/ 3042271 w 3074577"/>
              <a:gd name="connsiteY20" fmla="*/ 3961674 h 4030101"/>
              <a:gd name="connsiteX21" fmla="*/ 1537289 w 3074577"/>
              <a:gd name="connsiteY21" fmla="*/ 3669628 h 4030101"/>
              <a:gd name="connsiteX22" fmla="*/ 32307 w 3074577"/>
              <a:gd name="connsiteY22" fmla="*/ 3961674 h 4030101"/>
              <a:gd name="connsiteX23" fmla="*/ 3335 w 3074577"/>
              <a:gd name="connsiteY23" fmla="*/ 4030101 h 4030101"/>
              <a:gd name="connsiteX24" fmla="*/ 0 w 3074577"/>
              <a:gd name="connsiteY24" fmla="*/ 4030101 h 4030101"/>
              <a:gd name="connsiteX25" fmla="*/ 118101 w 3074577"/>
              <a:gd name="connsiteY25" fmla="*/ 3739987 h 4030101"/>
              <a:gd name="connsiteX26" fmla="*/ 489046 w 3074577"/>
              <a:gd name="connsiteY26" fmla="*/ 2596060 h 4030101"/>
              <a:gd name="connsiteX27" fmla="*/ 463444 w 3074577"/>
              <a:gd name="connsiteY27" fmla="*/ 2685395 h 4030101"/>
              <a:gd name="connsiteX28" fmla="*/ 463821 w 3074577"/>
              <a:gd name="connsiteY28" fmla="*/ 2685395 h 4030101"/>
              <a:gd name="connsiteX29" fmla="*/ 484697 w 3074577"/>
              <a:gd name="connsiteY29" fmla="*/ 2622730 h 4030101"/>
              <a:gd name="connsiteX30" fmla="*/ 1537289 w 3074577"/>
              <a:gd name="connsiteY30" fmla="*/ 2363133 h 4030101"/>
              <a:gd name="connsiteX31" fmla="*/ 2589880 w 3074577"/>
              <a:gd name="connsiteY31" fmla="*/ 2622730 h 4030101"/>
              <a:gd name="connsiteX32" fmla="*/ 2610757 w 3074577"/>
              <a:gd name="connsiteY32" fmla="*/ 2685395 h 4030101"/>
              <a:gd name="connsiteX33" fmla="*/ 2611132 w 3074577"/>
              <a:gd name="connsiteY33" fmla="*/ 2685395 h 4030101"/>
              <a:gd name="connsiteX34" fmla="*/ 2585530 w 3074577"/>
              <a:gd name="connsiteY34" fmla="*/ 2596060 h 4030101"/>
              <a:gd name="connsiteX35" fmla="*/ 2956475 w 3074577"/>
              <a:gd name="connsiteY35" fmla="*/ 3739987 h 4030101"/>
              <a:gd name="connsiteX36" fmla="*/ 3074577 w 3074577"/>
              <a:gd name="connsiteY36" fmla="*/ 4030101 h 4030101"/>
              <a:gd name="connsiteX0" fmla="*/ 2323939 w 3074577"/>
              <a:gd name="connsiteY0" fmla="*/ 1340901 h 4030101"/>
              <a:gd name="connsiteX1" fmla="*/ 2322299 w 3074577"/>
              <a:gd name="connsiteY1" fmla="*/ 1340901 h 4030101"/>
              <a:gd name="connsiteX2" fmla="*/ 2307696 w 3074577"/>
              <a:gd name="connsiteY2" fmla="*/ 1295986 h 4030101"/>
              <a:gd name="connsiteX3" fmla="*/ 1537289 w 3074577"/>
              <a:gd name="connsiteY3" fmla="*/ 1101288 h 4030101"/>
              <a:gd name="connsiteX4" fmla="*/ 766881 w 3074577"/>
              <a:gd name="connsiteY4" fmla="*/ 1295986 h 4030101"/>
              <a:gd name="connsiteX5" fmla="*/ 752279 w 3074577"/>
              <a:gd name="connsiteY5" fmla="*/ 1340901 h 4030101"/>
              <a:gd name="connsiteX6" fmla="*/ 750637 w 3074577"/>
              <a:gd name="connsiteY6" fmla="*/ 1340901 h 4030101"/>
              <a:gd name="connsiteX7" fmla="*/ 767307 w 3074577"/>
              <a:gd name="connsiteY7" fmla="*/ 1233030 h 4030101"/>
              <a:gd name="connsiteX8" fmla="*/ 848597 w 3074577"/>
              <a:gd name="connsiteY8" fmla="*/ 32855 h 4030101"/>
              <a:gd name="connsiteX9" fmla="*/ 847275 w 3074577"/>
              <a:gd name="connsiteY9" fmla="*/ 0 h 4030101"/>
              <a:gd name="connsiteX10" fmla="*/ 2227301 w 3074577"/>
              <a:gd name="connsiteY10" fmla="*/ 0 h 4030101"/>
              <a:gd name="connsiteX11" fmla="*/ 2225979 w 3074577"/>
              <a:gd name="connsiteY11" fmla="*/ 32855 h 4030101"/>
              <a:gd name="connsiteX12" fmla="*/ 2307269 w 3074577"/>
              <a:gd name="connsiteY12" fmla="*/ 1233030 h 4030101"/>
              <a:gd name="connsiteX13" fmla="*/ 2323939 w 3074577"/>
              <a:gd name="connsiteY13" fmla="*/ 1340901 h 4030101"/>
              <a:gd name="connsiteX14" fmla="*/ 616876 w 3074577"/>
              <a:gd name="connsiteY14" fmla="*/ 2071666 h 4030101"/>
              <a:gd name="connsiteX15" fmla="*/ 628126 w 3074577"/>
              <a:gd name="connsiteY15" fmla="*/ 2014096 h 4030101"/>
              <a:gd name="connsiteX16" fmla="*/ 616876 w 3074577"/>
              <a:gd name="connsiteY16" fmla="*/ 2071666 h 4030101"/>
              <a:gd name="connsiteX17" fmla="*/ 3074577 w 3074577"/>
              <a:gd name="connsiteY17" fmla="*/ 4030101 h 4030101"/>
              <a:gd name="connsiteX18" fmla="*/ 3071242 w 3074577"/>
              <a:gd name="connsiteY18" fmla="*/ 4030101 h 4030101"/>
              <a:gd name="connsiteX19" fmla="*/ 3042271 w 3074577"/>
              <a:gd name="connsiteY19" fmla="*/ 3961674 h 4030101"/>
              <a:gd name="connsiteX20" fmla="*/ 1537289 w 3074577"/>
              <a:gd name="connsiteY20" fmla="*/ 3669628 h 4030101"/>
              <a:gd name="connsiteX21" fmla="*/ 32307 w 3074577"/>
              <a:gd name="connsiteY21" fmla="*/ 3961674 h 4030101"/>
              <a:gd name="connsiteX22" fmla="*/ 3335 w 3074577"/>
              <a:gd name="connsiteY22" fmla="*/ 4030101 h 4030101"/>
              <a:gd name="connsiteX23" fmla="*/ 0 w 3074577"/>
              <a:gd name="connsiteY23" fmla="*/ 4030101 h 4030101"/>
              <a:gd name="connsiteX24" fmla="*/ 118101 w 3074577"/>
              <a:gd name="connsiteY24" fmla="*/ 3739987 h 4030101"/>
              <a:gd name="connsiteX25" fmla="*/ 489046 w 3074577"/>
              <a:gd name="connsiteY25" fmla="*/ 2596060 h 4030101"/>
              <a:gd name="connsiteX26" fmla="*/ 463444 w 3074577"/>
              <a:gd name="connsiteY26" fmla="*/ 2685395 h 4030101"/>
              <a:gd name="connsiteX27" fmla="*/ 463821 w 3074577"/>
              <a:gd name="connsiteY27" fmla="*/ 2685395 h 4030101"/>
              <a:gd name="connsiteX28" fmla="*/ 484697 w 3074577"/>
              <a:gd name="connsiteY28" fmla="*/ 2622730 h 4030101"/>
              <a:gd name="connsiteX29" fmla="*/ 1537289 w 3074577"/>
              <a:gd name="connsiteY29" fmla="*/ 2363133 h 4030101"/>
              <a:gd name="connsiteX30" fmla="*/ 2589880 w 3074577"/>
              <a:gd name="connsiteY30" fmla="*/ 2622730 h 4030101"/>
              <a:gd name="connsiteX31" fmla="*/ 2610757 w 3074577"/>
              <a:gd name="connsiteY31" fmla="*/ 2685395 h 4030101"/>
              <a:gd name="connsiteX32" fmla="*/ 2611132 w 3074577"/>
              <a:gd name="connsiteY32" fmla="*/ 2685395 h 4030101"/>
              <a:gd name="connsiteX33" fmla="*/ 2585530 w 3074577"/>
              <a:gd name="connsiteY33" fmla="*/ 2596060 h 4030101"/>
              <a:gd name="connsiteX34" fmla="*/ 2956475 w 3074577"/>
              <a:gd name="connsiteY34" fmla="*/ 3739987 h 4030101"/>
              <a:gd name="connsiteX35" fmla="*/ 3074577 w 3074577"/>
              <a:gd name="connsiteY35" fmla="*/ 4030101 h 4030101"/>
              <a:gd name="connsiteX0" fmla="*/ 2323939 w 3074577"/>
              <a:gd name="connsiteY0" fmla="*/ 1340901 h 4030101"/>
              <a:gd name="connsiteX1" fmla="*/ 2322299 w 3074577"/>
              <a:gd name="connsiteY1" fmla="*/ 1340901 h 4030101"/>
              <a:gd name="connsiteX2" fmla="*/ 2307696 w 3074577"/>
              <a:gd name="connsiteY2" fmla="*/ 1295986 h 4030101"/>
              <a:gd name="connsiteX3" fmla="*/ 1537289 w 3074577"/>
              <a:gd name="connsiteY3" fmla="*/ 1101288 h 4030101"/>
              <a:gd name="connsiteX4" fmla="*/ 766881 w 3074577"/>
              <a:gd name="connsiteY4" fmla="*/ 1295986 h 4030101"/>
              <a:gd name="connsiteX5" fmla="*/ 752279 w 3074577"/>
              <a:gd name="connsiteY5" fmla="*/ 1340901 h 4030101"/>
              <a:gd name="connsiteX6" fmla="*/ 750637 w 3074577"/>
              <a:gd name="connsiteY6" fmla="*/ 1340901 h 4030101"/>
              <a:gd name="connsiteX7" fmla="*/ 767307 w 3074577"/>
              <a:gd name="connsiteY7" fmla="*/ 1233030 h 4030101"/>
              <a:gd name="connsiteX8" fmla="*/ 848597 w 3074577"/>
              <a:gd name="connsiteY8" fmla="*/ 32855 h 4030101"/>
              <a:gd name="connsiteX9" fmla="*/ 847275 w 3074577"/>
              <a:gd name="connsiteY9" fmla="*/ 0 h 4030101"/>
              <a:gd name="connsiteX10" fmla="*/ 2227301 w 3074577"/>
              <a:gd name="connsiteY10" fmla="*/ 0 h 4030101"/>
              <a:gd name="connsiteX11" fmla="*/ 2225979 w 3074577"/>
              <a:gd name="connsiteY11" fmla="*/ 32855 h 4030101"/>
              <a:gd name="connsiteX12" fmla="*/ 2307269 w 3074577"/>
              <a:gd name="connsiteY12" fmla="*/ 1233030 h 4030101"/>
              <a:gd name="connsiteX13" fmla="*/ 2323939 w 3074577"/>
              <a:gd name="connsiteY13" fmla="*/ 1340901 h 4030101"/>
              <a:gd name="connsiteX14" fmla="*/ 3074577 w 3074577"/>
              <a:gd name="connsiteY14" fmla="*/ 4030101 h 4030101"/>
              <a:gd name="connsiteX15" fmla="*/ 3071242 w 3074577"/>
              <a:gd name="connsiteY15" fmla="*/ 4030101 h 4030101"/>
              <a:gd name="connsiteX16" fmla="*/ 3042271 w 3074577"/>
              <a:gd name="connsiteY16" fmla="*/ 3961674 h 4030101"/>
              <a:gd name="connsiteX17" fmla="*/ 1537289 w 3074577"/>
              <a:gd name="connsiteY17" fmla="*/ 3669628 h 4030101"/>
              <a:gd name="connsiteX18" fmla="*/ 32307 w 3074577"/>
              <a:gd name="connsiteY18" fmla="*/ 3961674 h 4030101"/>
              <a:gd name="connsiteX19" fmla="*/ 3335 w 3074577"/>
              <a:gd name="connsiteY19" fmla="*/ 4030101 h 4030101"/>
              <a:gd name="connsiteX20" fmla="*/ 0 w 3074577"/>
              <a:gd name="connsiteY20" fmla="*/ 4030101 h 4030101"/>
              <a:gd name="connsiteX21" fmla="*/ 118101 w 3074577"/>
              <a:gd name="connsiteY21" fmla="*/ 3739987 h 4030101"/>
              <a:gd name="connsiteX22" fmla="*/ 489046 w 3074577"/>
              <a:gd name="connsiteY22" fmla="*/ 2596060 h 4030101"/>
              <a:gd name="connsiteX23" fmla="*/ 463444 w 3074577"/>
              <a:gd name="connsiteY23" fmla="*/ 2685395 h 4030101"/>
              <a:gd name="connsiteX24" fmla="*/ 463821 w 3074577"/>
              <a:gd name="connsiteY24" fmla="*/ 2685395 h 4030101"/>
              <a:gd name="connsiteX25" fmla="*/ 484697 w 3074577"/>
              <a:gd name="connsiteY25" fmla="*/ 2622730 h 4030101"/>
              <a:gd name="connsiteX26" fmla="*/ 1537289 w 3074577"/>
              <a:gd name="connsiteY26" fmla="*/ 2363133 h 4030101"/>
              <a:gd name="connsiteX27" fmla="*/ 2589880 w 3074577"/>
              <a:gd name="connsiteY27" fmla="*/ 2622730 h 4030101"/>
              <a:gd name="connsiteX28" fmla="*/ 2610757 w 3074577"/>
              <a:gd name="connsiteY28" fmla="*/ 2685395 h 4030101"/>
              <a:gd name="connsiteX29" fmla="*/ 2611132 w 3074577"/>
              <a:gd name="connsiteY29" fmla="*/ 2685395 h 4030101"/>
              <a:gd name="connsiteX30" fmla="*/ 2585530 w 3074577"/>
              <a:gd name="connsiteY30" fmla="*/ 2596060 h 4030101"/>
              <a:gd name="connsiteX31" fmla="*/ 2956475 w 3074577"/>
              <a:gd name="connsiteY31" fmla="*/ 3739987 h 4030101"/>
              <a:gd name="connsiteX32" fmla="*/ 3074577 w 3074577"/>
              <a:gd name="connsiteY32" fmla="*/ 4030101 h 4030101"/>
              <a:gd name="connsiteX0" fmla="*/ 2323939 w 3074577"/>
              <a:gd name="connsiteY0" fmla="*/ 1340901 h 4030101"/>
              <a:gd name="connsiteX1" fmla="*/ 2322299 w 3074577"/>
              <a:gd name="connsiteY1" fmla="*/ 1340901 h 4030101"/>
              <a:gd name="connsiteX2" fmla="*/ 2307696 w 3074577"/>
              <a:gd name="connsiteY2" fmla="*/ 1295986 h 4030101"/>
              <a:gd name="connsiteX3" fmla="*/ 1537289 w 3074577"/>
              <a:gd name="connsiteY3" fmla="*/ 1101288 h 4030101"/>
              <a:gd name="connsiteX4" fmla="*/ 766881 w 3074577"/>
              <a:gd name="connsiteY4" fmla="*/ 1295986 h 4030101"/>
              <a:gd name="connsiteX5" fmla="*/ 752279 w 3074577"/>
              <a:gd name="connsiteY5" fmla="*/ 1340901 h 4030101"/>
              <a:gd name="connsiteX6" fmla="*/ 767307 w 3074577"/>
              <a:gd name="connsiteY6" fmla="*/ 1233030 h 4030101"/>
              <a:gd name="connsiteX7" fmla="*/ 848597 w 3074577"/>
              <a:gd name="connsiteY7" fmla="*/ 32855 h 4030101"/>
              <a:gd name="connsiteX8" fmla="*/ 847275 w 3074577"/>
              <a:gd name="connsiteY8" fmla="*/ 0 h 4030101"/>
              <a:gd name="connsiteX9" fmla="*/ 2227301 w 3074577"/>
              <a:gd name="connsiteY9" fmla="*/ 0 h 4030101"/>
              <a:gd name="connsiteX10" fmla="*/ 2225979 w 3074577"/>
              <a:gd name="connsiteY10" fmla="*/ 32855 h 4030101"/>
              <a:gd name="connsiteX11" fmla="*/ 2307269 w 3074577"/>
              <a:gd name="connsiteY11" fmla="*/ 1233030 h 4030101"/>
              <a:gd name="connsiteX12" fmla="*/ 2323939 w 3074577"/>
              <a:gd name="connsiteY12" fmla="*/ 1340901 h 4030101"/>
              <a:gd name="connsiteX13" fmla="*/ 3074577 w 3074577"/>
              <a:gd name="connsiteY13" fmla="*/ 4030101 h 4030101"/>
              <a:gd name="connsiteX14" fmla="*/ 3071242 w 3074577"/>
              <a:gd name="connsiteY14" fmla="*/ 4030101 h 4030101"/>
              <a:gd name="connsiteX15" fmla="*/ 3042271 w 3074577"/>
              <a:gd name="connsiteY15" fmla="*/ 3961674 h 4030101"/>
              <a:gd name="connsiteX16" fmla="*/ 1537289 w 3074577"/>
              <a:gd name="connsiteY16" fmla="*/ 3669628 h 4030101"/>
              <a:gd name="connsiteX17" fmla="*/ 32307 w 3074577"/>
              <a:gd name="connsiteY17" fmla="*/ 3961674 h 4030101"/>
              <a:gd name="connsiteX18" fmla="*/ 3335 w 3074577"/>
              <a:gd name="connsiteY18" fmla="*/ 4030101 h 4030101"/>
              <a:gd name="connsiteX19" fmla="*/ 0 w 3074577"/>
              <a:gd name="connsiteY19" fmla="*/ 4030101 h 4030101"/>
              <a:gd name="connsiteX20" fmla="*/ 118101 w 3074577"/>
              <a:gd name="connsiteY20" fmla="*/ 3739987 h 4030101"/>
              <a:gd name="connsiteX21" fmla="*/ 489046 w 3074577"/>
              <a:gd name="connsiteY21" fmla="*/ 2596060 h 4030101"/>
              <a:gd name="connsiteX22" fmla="*/ 463444 w 3074577"/>
              <a:gd name="connsiteY22" fmla="*/ 2685395 h 4030101"/>
              <a:gd name="connsiteX23" fmla="*/ 463821 w 3074577"/>
              <a:gd name="connsiteY23" fmla="*/ 2685395 h 4030101"/>
              <a:gd name="connsiteX24" fmla="*/ 484697 w 3074577"/>
              <a:gd name="connsiteY24" fmla="*/ 2622730 h 4030101"/>
              <a:gd name="connsiteX25" fmla="*/ 1537289 w 3074577"/>
              <a:gd name="connsiteY25" fmla="*/ 2363133 h 4030101"/>
              <a:gd name="connsiteX26" fmla="*/ 2589880 w 3074577"/>
              <a:gd name="connsiteY26" fmla="*/ 2622730 h 4030101"/>
              <a:gd name="connsiteX27" fmla="*/ 2610757 w 3074577"/>
              <a:gd name="connsiteY27" fmla="*/ 2685395 h 4030101"/>
              <a:gd name="connsiteX28" fmla="*/ 2611132 w 3074577"/>
              <a:gd name="connsiteY28" fmla="*/ 2685395 h 4030101"/>
              <a:gd name="connsiteX29" fmla="*/ 2585530 w 3074577"/>
              <a:gd name="connsiteY29" fmla="*/ 2596060 h 4030101"/>
              <a:gd name="connsiteX30" fmla="*/ 2956475 w 3074577"/>
              <a:gd name="connsiteY30" fmla="*/ 3739987 h 4030101"/>
              <a:gd name="connsiteX31" fmla="*/ 3074577 w 3074577"/>
              <a:gd name="connsiteY31" fmla="*/ 4030101 h 4030101"/>
              <a:gd name="connsiteX0" fmla="*/ 2323939 w 3074577"/>
              <a:gd name="connsiteY0" fmla="*/ 1340901 h 4030101"/>
              <a:gd name="connsiteX1" fmla="*/ 2322299 w 3074577"/>
              <a:gd name="connsiteY1" fmla="*/ 1340901 h 4030101"/>
              <a:gd name="connsiteX2" fmla="*/ 2307696 w 3074577"/>
              <a:gd name="connsiteY2" fmla="*/ 1295986 h 4030101"/>
              <a:gd name="connsiteX3" fmla="*/ 1537289 w 3074577"/>
              <a:gd name="connsiteY3" fmla="*/ 1101288 h 4030101"/>
              <a:gd name="connsiteX4" fmla="*/ 766881 w 3074577"/>
              <a:gd name="connsiteY4" fmla="*/ 1295986 h 4030101"/>
              <a:gd name="connsiteX5" fmla="*/ 767307 w 3074577"/>
              <a:gd name="connsiteY5" fmla="*/ 1233030 h 4030101"/>
              <a:gd name="connsiteX6" fmla="*/ 848597 w 3074577"/>
              <a:gd name="connsiteY6" fmla="*/ 32855 h 4030101"/>
              <a:gd name="connsiteX7" fmla="*/ 847275 w 3074577"/>
              <a:gd name="connsiteY7" fmla="*/ 0 h 4030101"/>
              <a:gd name="connsiteX8" fmla="*/ 2227301 w 3074577"/>
              <a:gd name="connsiteY8" fmla="*/ 0 h 4030101"/>
              <a:gd name="connsiteX9" fmla="*/ 2225979 w 3074577"/>
              <a:gd name="connsiteY9" fmla="*/ 32855 h 4030101"/>
              <a:gd name="connsiteX10" fmla="*/ 2307269 w 3074577"/>
              <a:gd name="connsiteY10" fmla="*/ 1233030 h 4030101"/>
              <a:gd name="connsiteX11" fmla="*/ 2323939 w 3074577"/>
              <a:gd name="connsiteY11" fmla="*/ 1340901 h 4030101"/>
              <a:gd name="connsiteX12" fmla="*/ 3074577 w 3074577"/>
              <a:gd name="connsiteY12" fmla="*/ 4030101 h 4030101"/>
              <a:gd name="connsiteX13" fmla="*/ 3071242 w 3074577"/>
              <a:gd name="connsiteY13" fmla="*/ 4030101 h 4030101"/>
              <a:gd name="connsiteX14" fmla="*/ 3042271 w 3074577"/>
              <a:gd name="connsiteY14" fmla="*/ 3961674 h 4030101"/>
              <a:gd name="connsiteX15" fmla="*/ 1537289 w 3074577"/>
              <a:gd name="connsiteY15" fmla="*/ 3669628 h 4030101"/>
              <a:gd name="connsiteX16" fmla="*/ 32307 w 3074577"/>
              <a:gd name="connsiteY16" fmla="*/ 3961674 h 4030101"/>
              <a:gd name="connsiteX17" fmla="*/ 3335 w 3074577"/>
              <a:gd name="connsiteY17" fmla="*/ 4030101 h 4030101"/>
              <a:gd name="connsiteX18" fmla="*/ 0 w 3074577"/>
              <a:gd name="connsiteY18" fmla="*/ 4030101 h 4030101"/>
              <a:gd name="connsiteX19" fmla="*/ 118101 w 3074577"/>
              <a:gd name="connsiteY19" fmla="*/ 3739987 h 4030101"/>
              <a:gd name="connsiteX20" fmla="*/ 489046 w 3074577"/>
              <a:gd name="connsiteY20" fmla="*/ 2596060 h 4030101"/>
              <a:gd name="connsiteX21" fmla="*/ 463444 w 3074577"/>
              <a:gd name="connsiteY21" fmla="*/ 2685395 h 4030101"/>
              <a:gd name="connsiteX22" fmla="*/ 463821 w 3074577"/>
              <a:gd name="connsiteY22" fmla="*/ 2685395 h 4030101"/>
              <a:gd name="connsiteX23" fmla="*/ 484697 w 3074577"/>
              <a:gd name="connsiteY23" fmla="*/ 2622730 h 4030101"/>
              <a:gd name="connsiteX24" fmla="*/ 1537289 w 3074577"/>
              <a:gd name="connsiteY24" fmla="*/ 2363133 h 4030101"/>
              <a:gd name="connsiteX25" fmla="*/ 2589880 w 3074577"/>
              <a:gd name="connsiteY25" fmla="*/ 2622730 h 4030101"/>
              <a:gd name="connsiteX26" fmla="*/ 2610757 w 3074577"/>
              <a:gd name="connsiteY26" fmla="*/ 2685395 h 4030101"/>
              <a:gd name="connsiteX27" fmla="*/ 2611132 w 3074577"/>
              <a:gd name="connsiteY27" fmla="*/ 2685395 h 4030101"/>
              <a:gd name="connsiteX28" fmla="*/ 2585530 w 3074577"/>
              <a:gd name="connsiteY28" fmla="*/ 2596060 h 4030101"/>
              <a:gd name="connsiteX29" fmla="*/ 2956475 w 3074577"/>
              <a:gd name="connsiteY29" fmla="*/ 3739987 h 4030101"/>
              <a:gd name="connsiteX30" fmla="*/ 3074577 w 3074577"/>
              <a:gd name="connsiteY30" fmla="*/ 4030101 h 4030101"/>
              <a:gd name="connsiteX0" fmla="*/ 2323939 w 3074577"/>
              <a:gd name="connsiteY0" fmla="*/ 1340901 h 4030101"/>
              <a:gd name="connsiteX1" fmla="*/ 2322299 w 3074577"/>
              <a:gd name="connsiteY1" fmla="*/ 1340901 h 4030101"/>
              <a:gd name="connsiteX2" fmla="*/ 2307696 w 3074577"/>
              <a:gd name="connsiteY2" fmla="*/ 1295986 h 4030101"/>
              <a:gd name="connsiteX3" fmla="*/ 1537289 w 3074577"/>
              <a:gd name="connsiteY3" fmla="*/ 1101288 h 4030101"/>
              <a:gd name="connsiteX4" fmla="*/ 766881 w 3074577"/>
              <a:gd name="connsiteY4" fmla="*/ 1295986 h 4030101"/>
              <a:gd name="connsiteX5" fmla="*/ 848597 w 3074577"/>
              <a:gd name="connsiteY5" fmla="*/ 32855 h 4030101"/>
              <a:gd name="connsiteX6" fmla="*/ 847275 w 3074577"/>
              <a:gd name="connsiteY6" fmla="*/ 0 h 4030101"/>
              <a:gd name="connsiteX7" fmla="*/ 2227301 w 3074577"/>
              <a:gd name="connsiteY7" fmla="*/ 0 h 4030101"/>
              <a:gd name="connsiteX8" fmla="*/ 2225979 w 3074577"/>
              <a:gd name="connsiteY8" fmla="*/ 32855 h 4030101"/>
              <a:gd name="connsiteX9" fmla="*/ 2307269 w 3074577"/>
              <a:gd name="connsiteY9" fmla="*/ 1233030 h 4030101"/>
              <a:gd name="connsiteX10" fmla="*/ 2323939 w 3074577"/>
              <a:gd name="connsiteY10" fmla="*/ 1340901 h 4030101"/>
              <a:gd name="connsiteX11" fmla="*/ 3074577 w 3074577"/>
              <a:gd name="connsiteY11" fmla="*/ 4030101 h 4030101"/>
              <a:gd name="connsiteX12" fmla="*/ 3071242 w 3074577"/>
              <a:gd name="connsiteY12" fmla="*/ 4030101 h 4030101"/>
              <a:gd name="connsiteX13" fmla="*/ 3042271 w 3074577"/>
              <a:gd name="connsiteY13" fmla="*/ 3961674 h 4030101"/>
              <a:gd name="connsiteX14" fmla="*/ 1537289 w 3074577"/>
              <a:gd name="connsiteY14" fmla="*/ 3669628 h 4030101"/>
              <a:gd name="connsiteX15" fmla="*/ 32307 w 3074577"/>
              <a:gd name="connsiteY15" fmla="*/ 3961674 h 4030101"/>
              <a:gd name="connsiteX16" fmla="*/ 3335 w 3074577"/>
              <a:gd name="connsiteY16" fmla="*/ 4030101 h 4030101"/>
              <a:gd name="connsiteX17" fmla="*/ 0 w 3074577"/>
              <a:gd name="connsiteY17" fmla="*/ 4030101 h 4030101"/>
              <a:gd name="connsiteX18" fmla="*/ 118101 w 3074577"/>
              <a:gd name="connsiteY18" fmla="*/ 3739987 h 4030101"/>
              <a:gd name="connsiteX19" fmla="*/ 489046 w 3074577"/>
              <a:gd name="connsiteY19" fmla="*/ 2596060 h 4030101"/>
              <a:gd name="connsiteX20" fmla="*/ 463444 w 3074577"/>
              <a:gd name="connsiteY20" fmla="*/ 2685395 h 4030101"/>
              <a:gd name="connsiteX21" fmla="*/ 463821 w 3074577"/>
              <a:gd name="connsiteY21" fmla="*/ 2685395 h 4030101"/>
              <a:gd name="connsiteX22" fmla="*/ 484697 w 3074577"/>
              <a:gd name="connsiteY22" fmla="*/ 2622730 h 4030101"/>
              <a:gd name="connsiteX23" fmla="*/ 1537289 w 3074577"/>
              <a:gd name="connsiteY23" fmla="*/ 2363133 h 4030101"/>
              <a:gd name="connsiteX24" fmla="*/ 2589880 w 3074577"/>
              <a:gd name="connsiteY24" fmla="*/ 2622730 h 4030101"/>
              <a:gd name="connsiteX25" fmla="*/ 2610757 w 3074577"/>
              <a:gd name="connsiteY25" fmla="*/ 2685395 h 4030101"/>
              <a:gd name="connsiteX26" fmla="*/ 2611132 w 3074577"/>
              <a:gd name="connsiteY26" fmla="*/ 2685395 h 4030101"/>
              <a:gd name="connsiteX27" fmla="*/ 2585530 w 3074577"/>
              <a:gd name="connsiteY27" fmla="*/ 2596060 h 4030101"/>
              <a:gd name="connsiteX28" fmla="*/ 2956475 w 3074577"/>
              <a:gd name="connsiteY28" fmla="*/ 3739987 h 4030101"/>
              <a:gd name="connsiteX29" fmla="*/ 3074577 w 3074577"/>
              <a:gd name="connsiteY29" fmla="*/ 4030101 h 4030101"/>
              <a:gd name="connsiteX0" fmla="*/ 2323939 w 3074577"/>
              <a:gd name="connsiteY0" fmla="*/ 1340901 h 4030101"/>
              <a:gd name="connsiteX1" fmla="*/ 2322299 w 3074577"/>
              <a:gd name="connsiteY1" fmla="*/ 1340901 h 4030101"/>
              <a:gd name="connsiteX2" fmla="*/ 2307696 w 3074577"/>
              <a:gd name="connsiteY2" fmla="*/ 1295986 h 4030101"/>
              <a:gd name="connsiteX3" fmla="*/ 1537289 w 3074577"/>
              <a:gd name="connsiteY3" fmla="*/ 1101288 h 4030101"/>
              <a:gd name="connsiteX4" fmla="*/ 848597 w 3074577"/>
              <a:gd name="connsiteY4" fmla="*/ 32855 h 4030101"/>
              <a:gd name="connsiteX5" fmla="*/ 847275 w 3074577"/>
              <a:gd name="connsiteY5" fmla="*/ 0 h 4030101"/>
              <a:gd name="connsiteX6" fmla="*/ 2227301 w 3074577"/>
              <a:gd name="connsiteY6" fmla="*/ 0 h 4030101"/>
              <a:gd name="connsiteX7" fmla="*/ 2225979 w 3074577"/>
              <a:gd name="connsiteY7" fmla="*/ 32855 h 4030101"/>
              <a:gd name="connsiteX8" fmla="*/ 2307269 w 3074577"/>
              <a:gd name="connsiteY8" fmla="*/ 1233030 h 4030101"/>
              <a:gd name="connsiteX9" fmla="*/ 2323939 w 3074577"/>
              <a:gd name="connsiteY9" fmla="*/ 1340901 h 4030101"/>
              <a:gd name="connsiteX10" fmla="*/ 3074577 w 3074577"/>
              <a:gd name="connsiteY10" fmla="*/ 4030101 h 4030101"/>
              <a:gd name="connsiteX11" fmla="*/ 3071242 w 3074577"/>
              <a:gd name="connsiteY11" fmla="*/ 4030101 h 4030101"/>
              <a:gd name="connsiteX12" fmla="*/ 3042271 w 3074577"/>
              <a:gd name="connsiteY12" fmla="*/ 3961674 h 4030101"/>
              <a:gd name="connsiteX13" fmla="*/ 1537289 w 3074577"/>
              <a:gd name="connsiteY13" fmla="*/ 3669628 h 4030101"/>
              <a:gd name="connsiteX14" fmla="*/ 32307 w 3074577"/>
              <a:gd name="connsiteY14" fmla="*/ 3961674 h 4030101"/>
              <a:gd name="connsiteX15" fmla="*/ 3335 w 3074577"/>
              <a:gd name="connsiteY15" fmla="*/ 4030101 h 4030101"/>
              <a:gd name="connsiteX16" fmla="*/ 0 w 3074577"/>
              <a:gd name="connsiteY16" fmla="*/ 4030101 h 4030101"/>
              <a:gd name="connsiteX17" fmla="*/ 118101 w 3074577"/>
              <a:gd name="connsiteY17" fmla="*/ 3739987 h 4030101"/>
              <a:gd name="connsiteX18" fmla="*/ 489046 w 3074577"/>
              <a:gd name="connsiteY18" fmla="*/ 2596060 h 4030101"/>
              <a:gd name="connsiteX19" fmla="*/ 463444 w 3074577"/>
              <a:gd name="connsiteY19" fmla="*/ 2685395 h 4030101"/>
              <a:gd name="connsiteX20" fmla="*/ 463821 w 3074577"/>
              <a:gd name="connsiteY20" fmla="*/ 2685395 h 4030101"/>
              <a:gd name="connsiteX21" fmla="*/ 484697 w 3074577"/>
              <a:gd name="connsiteY21" fmla="*/ 2622730 h 4030101"/>
              <a:gd name="connsiteX22" fmla="*/ 1537289 w 3074577"/>
              <a:gd name="connsiteY22" fmla="*/ 2363133 h 4030101"/>
              <a:gd name="connsiteX23" fmla="*/ 2589880 w 3074577"/>
              <a:gd name="connsiteY23" fmla="*/ 2622730 h 4030101"/>
              <a:gd name="connsiteX24" fmla="*/ 2610757 w 3074577"/>
              <a:gd name="connsiteY24" fmla="*/ 2685395 h 4030101"/>
              <a:gd name="connsiteX25" fmla="*/ 2611132 w 3074577"/>
              <a:gd name="connsiteY25" fmla="*/ 2685395 h 4030101"/>
              <a:gd name="connsiteX26" fmla="*/ 2585530 w 3074577"/>
              <a:gd name="connsiteY26" fmla="*/ 2596060 h 4030101"/>
              <a:gd name="connsiteX27" fmla="*/ 2956475 w 3074577"/>
              <a:gd name="connsiteY27" fmla="*/ 3739987 h 4030101"/>
              <a:gd name="connsiteX28" fmla="*/ 3074577 w 3074577"/>
              <a:gd name="connsiteY28" fmla="*/ 4030101 h 4030101"/>
              <a:gd name="connsiteX0" fmla="*/ 2323939 w 3074577"/>
              <a:gd name="connsiteY0" fmla="*/ 1399107 h 4088307"/>
              <a:gd name="connsiteX1" fmla="*/ 2322299 w 3074577"/>
              <a:gd name="connsiteY1" fmla="*/ 1399107 h 4088307"/>
              <a:gd name="connsiteX2" fmla="*/ 2307696 w 3074577"/>
              <a:gd name="connsiteY2" fmla="*/ 1354192 h 4088307"/>
              <a:gd name="connsiteX3" fmla="*/ 1537289 w 3074577"/>
              <a:gd name="connsiteY3" fmla="*/ 1159494 h 4088307"/>
              <a:gd name="connsiteX4" fmla="*/ 848597 w 3074577"/>
              <a:gd name="connsiteY4" fmla="*/ 91061 h 4088307"/>
              <a:gd name="connsiteX5" fmla="*/ 2227301 w 3074577"/>
              <a:gd name="connsiteY5" fmla="*/ 58206 h 4088307"/>
              <a:gd name="connsiteX6" fmla="*/ 2225979 w 3074577"/>
              <a:gd name="connsiteY6" fmla="*/ 91061 h 4088307"/>
              <a:gd name="connsiteX7" fmla="*/ 2307269 w 3074577"/>
              <a:gd name="connsiteY7" fmla="*/ 1291236 h 4088307"/>
              <a:gd name="connsiteX8" fmla="*/ 2323939 w 3074577"/>
              <a:gd name="connsiteY8" fmla="*/ 1399107 h 4088307"/>
              <a:gd name="connsiteX9" fmla="*/ 3074577 w 3074577"/>
              <a:gd name="connsiteY9" fmla="*/ 4088307 h 4088307"/>
              <a:gd name="connsiteX10" fmla="*/ 3071242 w 3074577"/>
              <a:gd name="connsiteY10" fmla="*/ 4088307 h 4088307"/>
              <a:gd name="connsiteX11" fmla="*/ 3042271 w 3074577"/>
              <a:gd name="connsiteY11" fmla="*/ 4019880 h 4088307"/>
              <a:gd name="connsiteX12" fmla="*/ 1537289 w 3074577"/>
              <a:gd name="connsiteY12" fmla="*/ 3727834 h 4088307"/>
              <a:gd name="connsiteX13" fmla="*/ 32307 w 3074577"/>
              <a:gd name="connsiteY13" fmla="*/ 4019880 h 4088307"/>
              <a:gd name="connsiteX14" fmla="*/ 3335 w 3074577"/>
              <a:gd name="connsiteY14" fmla="*/ 4088307 h 4088307"/>
              <a:gd name="connsiteX15" fmla="*/ 0 w 3074577"/>
              <a:gd name="connsiteY15" fmla="*/ 4088307 h 4088307"/>
              <a:gd name="connsiteX16" fmla="*/ 118101 w 3074577"/>
              <a:gd name="connsiteY16" fmla="*/ 3798193 h 4088307"/>
              <a:gd name="connsiteX17" fmla="*/ 489046 w 3074577"/>
              <a:gd name="connsiteY17" fmla="*/ 2654266 h 4088307"/>
              <a:gd name="connsiteX18" fmla="*/ 463444 w 3074577"/>
              <a:gd name="connsiteY18" fmla="*/ 2743601 h 4088307"/>
              <a:gd name="connsiteX19" fmla="*/ 463821 w 3074577"/>
              <a:gd name="connsiteY19" fmla="*/ 2743601 h 4088307"/>
              <a:gd name="connsiteX20" fmla="*/ 484697 w 3074577"/>
              <a:gd name="connsiteY20" fmla="*/ 2680936 h 4088307"/>
              <a:gd name="connsiteX21" fmla="*/ 1537289 w 3074577"/>
              <a:gd name="connsiteY21" fmla="*/ 2421339 h 4088307"/>
              <a:gd name="connsiteX22" fmla="*/ 2589880 w 3074577"/>
              <a:gd name="connsiteY22" fmla="*/ 2680936 h 4088307"/>
              <a:gd name="connsiteX23" fmla="*/ 2610757 w 3074577"/>
              <a:gd name="connsiteY23" fmla="*/ 2743601 h 4088307"/>
              <a:gd name="connsiteX24" fmla="*/ 2611132 w 3074577"/>
              <a:gd name="connsiteY24" fmla="*/ 2743601 h 4088307"/>
              <a:gd name="connsiteX25" fmla="*/ 2585530 w 3074577"/>
              <a:gd name="connsiteY25" fmla="*/ 2654266 h 4088307"/>
              <a:gd name="connsiteX26" fmla="*/ 2956475 w 3074577"/>
              <a:gd name="connsiteY26" fmla="*/ 3798193 h 4088307"/>
              <a:gd name="connsiteX27" fmla="*/ 3074577 w 3074577"/>
              <a:gd name="connsiteY27" fmla="*/ 4088307 h 4088307"/>
              <a:gd name="connsiteX0" fmla="*/ 2323939 w 3074577"/>
              <a:gd name="connsiteY0" fmla="*/ 1340901 h 4030101"/>
              <a:gd name="connsiteX1" fmla="*/ 2322299 w 3074577"/>
              <a:gd name="connsiteY1" fmla="*/ 1340901 h 4030101"/>
              <a:gd name="connsiteX2" fmla="*/ 2307696 w 3074577"/>
              <a:gd name="connsiteY2" fmla="*/ 1295986 h 4030101"/>
              <a:gd name="connsiteX3" fmla="*/ 1537289 w 3074577"/>
              <a:gd name="connsiteY3" fmla="*/ 1101288 h 4030101"/>
              <a:gd name="connsiteX4" fmla="*/ 2227301 w 3074577"/>
              <a:gd name="connsiteY4" fmla="*/ 0 h 4030101"/>
              <a:gd name="connsiteX5" fmla="*/ 2225979 w 3074577"/>
              <a:gd name="connsiteY5" fmla="*/ 32855 h 4030101"/>
              <a:gd name="connsiteX6" fmla="*/ 2307269 w 3074577"/>
              <a:gd name="connsiteY6" fmla="*/ 1233030 h 4030101"/>
              <a:gd name="connsiteX7" fmla="*/ 2323939 w 3074577"/>
              <a:gd name="connsiteY7" fmla="*/ 1340901 h 4030101"/>
              <a:gd name="connsiteX8" fmla="*/ 3074577 w 3074577"/>
              <a:gd name="connsiteY8" fmla="*/ 4030101 h 4030101"/>
              <a:gd name="connsiteX9" fmla="*/ 3071242 w 3074577"/>
              <a:gd name="connsiteY9" fmla="*/ 4030101 h 4030101"/>
              <a:gd name="connsiteX10" fmla="*/ 3042271 w 3074577"/>
              <a:gd name="connsiteY10" fmla="*/ 3961674 h 4030101"/>
              <a:gd name="connsiteX11" fmla="*/ 1537289 w 3074577"/>
              <a:gd name="connsiteY11" fmla="*/ 3669628 h 4030101"/>
              <a:gd name="connsiteX12" fmla="*/ 32307 w 3074577"/>
              <a:gd name="connsiteY12" fmla="*/ 3961674 h 4030101"/>
              <a:gd name="connsiteX13" fmla="*/ 3335 w 3074577"/>
              <a:gd name="connsiteY13" fmla="*/ 4030101 h 4030101"/>
              <a:gd name="connsiteX14" fmla="*/ 0 w 3074577"/>
              <a:gd name="connsiteY14" fmla="*/ 4030101 h 4030101"/>
              <a:gd name="connsiteX15" fmla="*/ 118101 w 3074577"/>
              <a:gd name="connsiteY15" fmla="*/ 3739987 h 4030101"/>
              <a:gd name="connsiteX16" fmla="*/ 489046 w 3074577"/>
              <a:gd name="connsiteY16" fmla="*/ 2596060 h 4030101"/>
              <a:gd name="connsiteX17" fmla="*/ 463444 w 3074577"/>
              <a:gd name="connsiteY17" fmla="*/ 2685395 h 4030101"/>
              <a:gd name="connsiteX18" fmla="*/ 463821 w 3074577"/>
              <a:gd name="connsiteY18" fmla="*/ 2685395 h 4030101"/>
              <a:gd name="connsiteX19" fmla="*/ 484697 w 3074577"/>
              <a:gd name="connsiteY19" fmla="*/ 2622730 h 4030101"/>
              <a:gd name="connsiteX20" fmla="*/ 1537289 w 3074577"/>
              <a:gd name="connsiteY20" fmla="*/ 2363133 h 4030101"/>
              <a:gd name="connsiteX21" fmla="*/ 2589880 w 3074577"/>
              <a:gd name="connsiteY21" fmla="*/ 2622730 h 4030101"/>
              <a:gd name="connsiteX22" fmla="*/ 2610757 w 3074577"/>
              <a:gd name="connsiteY22" fmla="*/ 2685395 h 4030101"/>
              <a:gd name="connsiteX23" fmla="*/ 2611132 w 3074577"/>
              <a:gd name="connsiteY23" fmla="*/ 2685395 h 4030101"/>
              <a:gd name="connsiteX24" fmla="*/ 2585530 w 3074577"/>
              <a:gd name="connsiteY24" fmla="*/ 2596060 h 4030101"/>
              <a:gd name="connsiteX25" fmla="*/ 2956475 w 3074577"/>
              <a:gd name="connsiteY25" fmla="*/ 3739987 h 4030101"/>
              <a:gd name="connsiteX26" fmla="*/ 3074577 w 3074577"/>
              <a:gd name="connsiteY26" fmla="*/ 4030101 h 4030101"/>
              <a:gd name="connsiteX0" fmla="*/ 2323939 w 3074577"/>
              <a:gd name="connsiteY0" fmla="*/ 1340901 h 4030101"/>
              <a:gd name="connsiteX1" fmla="*/ 2322299 w 3074577"/>
              <a:gd name="connsiteY1" fmla="*/ 1340901 h 4030101"/>
              <a:gd name="connsiteX2" fmla="*/ 2307696 w 3074577"/>
              <a:gd name="connsiteY2" fmla="*/ 1295986 h 4030101"/>
              <a:gd name="connsiteX3" fmla="*/ 1537289 w 3074577"/>
              <a:gd name="connsiteY3" fmla="*/ 1101288 h 4030101"/>
              <a:gd name="connsiteX4" fmla="*/ 2227301 w 3074577"/>
              <a:gd name="connsiteY4" fmla="*/ 0 h 4030101"/>
              <a:gd name="connsiteX5" fmla="*/ 2307269 w 3074577"/>
              <a:gd name="connsiteY5" fmla="*/ 1233030 h 4030101"/>
              <a:gd name="connsiteX6" fmla="*/ 2323939 w 3074577"/>
              <a:gd name="connsiteY6" fmla="*/ 1340901 h 4030101"/>
              <a:gd name="connsiteX7" fmla="*/ 3074577 w 3074577"/>
              <a:gd name="connsiteY7" fmla="*/ 4030101 h 4030101"/>
              <a:gd name="connsiteX8" fmla="*/ 3071242 w 3074577"/>
              <a:gd name="connsiteY8" fmla="*/ 4030101 h 4030101"/>
              <a:gd name="connsiteX9" fmla="*/ 3042271 w 3074577"/>
              <a:gd name="connsiteY9" fmla="*/ 3961674 h 4030101"/>
              <a:gd name="connsiteX10" fmla="*/ 1537289 w 3074577"/>
              <a:gd name="connsiteY10" fmla="*/ 3669628 h 4030101"/>
              <a:gd name="connsiteX11" fmla="*/ 32307 w 3074577"/>
              <a:gd name="connsiteY11" fmla="*/ 3961674 h 4030101"/>
              <a:gd name="connsiteX12" fmla="*/ 3335 w 3074577"/>
              <a:gd name="connsiteY12" fmla="*/ 4030101 h 4030101"/>
              <a:gd name="connsiteX13" fmla="*/ 0 w 3074577"/>
              <a:gd name="connsiteY13" fmla="*/ 4030101 h 4030101"/>
              <a:gd name="connsiteX14" fmla="*/ 118101 w 3074577"/>
              <a:gd name="connsiteY14" fmla="*/ 3739987 h 4030101"/>
              <a:gd name="connsiteX15" fmla="*/ 489046 w 3074577"/>
              <a:gd name="connsiteY15" fmla="*/ 2596060 h 4030101"/>
              <a:gd name="connsiteX16" fmla="*/ 463444 w 3074577"/>
              <a:gd name="connsiteY16" fmla="*/ 2685395 h 4030101"/>
              <a:gd name="connsiteX17" fmla="*/ 463821 w 3074577"/>
              <a:gd name="connsiteY17" fmla="*/ 2685395 h 4030101"/>
              <a:gd name="connsiteX18" fmla="*/ 484697 w 3074577"/>
              <a:gd name="connsiteY18" fmla="*/ 2622730 h 4030101"/>
              <a:gd name="connsiteX19" fmla="*/ 1537289 w 3074577"/>
              <a:gd name="connsiteY19" fmla="*/ 2363133 h 4030101"/>
              <a:gd name="connsiteX20" fmla="*/ 2589880 w 3074577"/>
              <a:gd name="connsiteY20" fmla="*/ 2622730 h 4030101"/>
              <a:gd name="connsiteX21" fmla="*/ 2610757 w 3074577"/>
              <a:gd name="connsiteY21" fmla="*/ 2685395 h 4030101"/>
              <a:gd name="connsiteX22" fmla="*/ 2611132 w 3074577"/>
              <a:gd name="connsiteY22" fmla="*/ 2685395 h 4030101"/>
              <a:gd name="connsiteX23" fmla="*/ 2585530 w 3074577"/>
              <a:gd name="connsiteY23" fmla="*/ 2596060 h 4030101"/>
              <a:gd name="connsiteX24" fmla="*/ 2956475 w 3074577"/>
              <a:gd name="connsiteY24" fmla="*/ 3739987 h 4030101"/>
              <a:gd name="connsiteX25" fmla="*/ 3074577 w 3074577"/>
              <a:gd name="connsiteY25" fmla="*/ 4030101 h 4030101"/>
              <a:gd name="connsiteX0" fmla="*/ 2323939 w 3074577"/>
              <a:gd name="connsiteY0" fmla="*/ 240364 h 2929564"/>
              <a:gd name="connsiteX1" fmla="*/ 2322299 w 3074577"/>
              <a:gd name="connsiteY1" fmla="*/ 240364 h 2929564"/>
              <a:gd name="connsiteX2" fmla="*/ 2307696 w 3074577"/>
              <a:gd name="connsiteY2" fmla="*/ 195449 h 2929564"/>
              <a:gd name="connsiteX3" fmla="*/ 1537289 w 3074577"/>
              <a:gd name="connsiteY3" fmla="*/ 751 h 2929564"/>
              <a:gd name="connsiteX4" fmla="*/ 2307269 w 3074577"/>
              <a:gd name="connsiteY4" fmla="*/ 132493 h 2929564"/>
              <a:gd name="connsiteX5" fmla="*/ 2323939 w 3074577"/>
              <a:gd name="connsiteY5" fmla="*/ 240364 h 2929564"/>
              <a:gd name="connsiteX6" fmla="*/ 3074577 w 3074577"/>
              <a:gd name="connsiteY6" fmla="*/ 2929564 h 2929564"/>
              <a:gd name="connsiteX7" fmla="*/ 3071242 w 3074577"/>
              <a:gd name="connsiteY7" fmla="*/ 2929564 h 2929564"/>
              <a:gd name="connsiteX8" fmla="*/ 3042271 w 3074577"/>
              <a:gd name="connsiteY8" fmla="*/ 2861137 h 2929564"/>
              <a:gd name="connsiteX9" fmla="*/ 1537289 w 3074577"/>
              <a:gd name="connsiteY9" fmla="*/ 2569091 h 2929564"/>
              <a:gd name="connsiteX10" fmla="*/ 32307 w 3074577"/>
              <a:gd name="connsiteY10" fmla="*/ 2861137 h 2929564"/>
              <a:gd name="connsiteX11" fmla="*/ 3335 w 3074577"/>
              <a:gd name="connsiteY11" fmla="*/ 2929564 h 2929564"/>
              <a:gd name="connsiteX12" fmla="*/ 0 w 3074577"/>
              <a:gd name="connsiteY12" fmla="*/ 2929564 h 2929564"/>
              <a:gd name="connsiteX13" fmla="*/ 118101 w 3074577"/>
              <a:gd name="connsiteY13" fmla="*/ 2639450 h 2929564"/>
              <a:gd name="connsiteX14" fmla="*/ 489046 w 3074577"/>
              <a:gd name="connsiteY14" fmla="*/ 1495523 h 2929564"/>
              <a:gd name="connsiteX15" fmla="*/ 463444 w 3074577"/>
              <a:gd name="connsiteY15" fmla="*/ 1584858 h 2929564"/>
              <a:gd name="connsiteX16" fmla="*/ 463821 w 3074577"/>
              <a:gd name="connsiteY16" fmla="*/ 1584858 h 2929564"/>
              <a:gd name="connsiteX17" fmla="*/ 484697 w 3074577"/>
              <a:gd name="connsiteY17" fmla="*/ 1522193 h 2929564"/>
              <a:gd name="connsiteX18" fmla="*/ 1537289 w 3074577"/>
              <a:gd name="connsiteY18" fmla="*/ 1262596 h 2929564"/>
              <a:gd name="connsiteX19" fmla="*/ 2589880 w 3074577"/>
              <a:gd name="connsiteY19" fmla="*/ 1522193 h 2929564"/>
              <a:gd name="connsiteX20" fmla="*/ 2610757 w 3074577"/>
              <a:gd name="connsiteY20" fmla="*/ 1584858 h 2929564"/>
              <a:gd name="connsiteX21" fmla="*/ 2611132 w 3074577"/>
              <a:gd name="connsiteY21" fmla="*/ 1584858 h 2929564"/>
              <a:gd name="connsiteX22" fmla="*/ 2585530 w 3074577"/>
              <a:gd name="connsiteY22" fmla="*/ 1495523 h 2929564"/>
              <a:gd name="connsiteX23" fmla="*/ 2956475 w 3074577"/>
              <a:gd name="connsiteY23" fmla="*/ 2639450 h 2929564"/>
              <a:gd name="connsiteX24" fmla="*/ 3074577 w 3074577"/>
              <a:gd name="connsiteY24" fmla="*/ 2929564 h 2929564"/>
              <a:gd name="connsiteX0" fmla="*/ 2323939 w 3074577"/>
              <a:gd name="connsiteY0" fmla="*/ 108597 h 2797797"/>
              <a:gd name="connsiteX1" fmla="*/ 2322299 w 3074577"/>
              <a:gd name="connsiteY1" fmla="*/ 108597 h 2797797"/>
              <a:gd name="connsiteX2" fmla="*/ 2307696 w 3074577"/>
              <a:gd name="connsiteY2" fmla="*/ 63682 h 2797797"/>
              <a:gd name="connsiteX3" fmla="*/ 2307269 w 3074577"/>
              <a:gd name="connsiteY3" fmla="*/ 726 h 2797797"/>
              <a:gd name="connsiteX4" fmla="*/ 2323939 w 3074577"/>
              <a:gd name="connsiteY4" fmla="*/ 108597 h 2797797"/>
              <a:gd name="connsiteX5" fmla="*/ 3074577 w 3074577"/>
              <a:gd name="connsiteY5" fmla="*/ 2797797 h 2797797"/>
              <a:gd name="connsiteX6" fmla="*/ 3071242 w 3074577"/>
              <a:gd name="connsiteY6" fmla="*/ 2797797 h 2797797"/>
              <a:gd name="connsiteX7" fmla="*/ 3042271 w 3074577"/>
              <a:gd name="connsiteY7" fmla="*/ 2729370 h 2797797"/>
              <a:gd name="connsiteX8" fmla="*/ 1537289 w 3074577"/>
              <a:gd name="connsiteY8" fmla="*/ 2437324 h 2797797"/>
              <a:gd name="connsiteX9" fmla="*/ 32307 w 3074577"/>
              <a:gd name="connsiteY9" fmla="*/ 2729370 h 2797797"/>
              <a:gd name="connsiteX10" fmla="*/ 3335 w 3074577"/>
              <a:gd name="connsiteY10" fmla="*/ 2797797 h 2797797"/>
              <a:gd name="connsiteX11" fmla="*/ 0 w 3074577"/>
              <a:gd name="connsiteY11" fmla="*/ 2797797 h 2797797"/>
              <a:gd name="connsiteX12" fmla="*/ 118101 w 3074577"/>
              <a:gd name="connsiteY12" fmla="*/ 2507683 h 2797797"/>
              <a:gd name="connsiteX13" fmla="*/ 489046 w 3074577"/>
              <a:gd name="connsiteY13" fmla="*/ 1363756 h 2797797"/>
              <a:gd name="connsiteX14" fmla="*/ 463444 w 3074577"/>
              <a:gd name="connsiteY14" fmla="*/ 1453091 h 2797797"/>
              <a:gd name="connsiteX15" fmla="*/ 463821 w 3074577"/>
              <a:gd name="connsiteY15" fmla="*/ 1453091 h 2797797"/>
              <a:gd name="connsiteX16" fmla="*/ 484697 w 3074577"/>
              <a:gd name="connsiteY16" fmla="*/ 1390426 h 2797797"/>
              <a:gd name="connsiteX17" fmla="*/ 1537289 w 3074577"/>
              <a:gd name="connsiteY17" fmla="*/ 1130829 h 2797797"/>
              <a:gd name="connsiteX18" fmla="*/ 2589880 w 3074577"/>
              <a:gd name="connsiteY18" fmla="*/ 1390426 h 2797797"/>
              <a:gd name="connsiteX19" fmla="*/ 2610757 w 3074577"/>
              <a:gd name="connsiteY19" fmla="*/ 1453091 h 2797797"/>
              <a:gd name="connsiteX20" fmla="*/ 2611132 w 3074577"/>
              <a:gd name="connsiteY20" fmla="*/ 1453091 h 2797797"/>
              <a:gd name="connsiteX21" fmla="*/ 2585530 w 3074577"/>
              <a:gd name="connsiteY21" fmla="*/ 1363756 h 2797797"/>
              <a:gd name="connsiteX22" fmla="*/ 2956475 w 3074577"/>
              <a:gd name="connsiteY22" fmla="*/ 2507683 h 2797797"/>
              <a:gd name="connsiteX23" fmla="*/ 3074577 w 3074577"/>
              <a:gd name="connsiteY23" fmla="*/ 2797797 h 2797797"/>
              <a:gd name="connsiteX0" fmla="*/ 2307269 w 3074577"/>
              <a:gd name="connsiteY0" fmla="*/ 726 h 2797797"/>
              <a:gd name="connsiteX1" fmla="*/ 2322299 w 3074577"/>
              <a:gd name="connsiteY1" fmla="*/ 108597 h 2797797"/>
              <a:gd name="connsiteX2" fmla="*/ 2307696 w 3074577"/>
              <a:gd name="connsiteY2" fmla="*/ 63682 h 2797797"/>
              <a:gd name="connsiteX3" fmla="*/ 2307269 w 3074577"/>
              <a:gd name="connsiteY3" fmla="*/ 726 h 2797797"/>
              <a:gd name="connsiteX4" fmla="*/ 3074577 w 3074577"/>
              <a:gd name="connsiteY4" fmla="*/ 2797797 h 2797797"/>
              <a:gd name="connsiteX5" fmla="*/ 3071242 w 3074577"/>
              <a:gd name="connsiteY5" fmla="*/ 2797797 h 2797797"/>
              <a:gd name="connsiteX6" fmla="*/ 3042271 w 3074577"/>
              <a:gd name="connsiteY6" fmla="*/ 2729370 h 2797797"/>
              <a:gd name="connsiteX7" fmla="*/ 1537289 w 3074577"/>
              <a:gd name="connsiteY7" fmla="*/ 2437324 h 2797797"/>
              <a:gd name="connsiteX8" fmla="*/ 32307 w 3074577"/>
              <a:gd name="connsiteY8" fmla="*/ 2729370 h 2797797"/>
              <a:gd name="connsiteX9" fmla="*/ 3335 w 3074577"/>
              <a:gd name="connsiteY9" fmla="*/ 2797797 h 2797797"/>
              <a:gd name="connsiteX10" fmla="*/ 0 w 3074577"/>
              <a:gd name="connsiteY10" fmla="*/ 2797797 h 2797797"/>
              <a:gd name="connsiteX11" fmla="*/ 118101 w 3074577"/>
              <a:gd name="connsiteY11" fmla="*/ 2507683 h 2797797"/>
              <a:gd name="connsiteX12" fmla="*/ 489046 w 3074577"/>
              <a:gd name="connsiteY12" fmla="*/ 1363756 h 2797797"/>
              <a:gd name="connsiteX13" fmla="*/ 463444 w 3074577"/>
              <a:gd name="connsiteY13" fmla="*/ 1453091 h 2797797"/>
              <a:gd name="connsiteX14" fmla="*/ 463821 w 3074577"/>
              <a:gd name="connsiteY14" fmla="*/ 1453091 h 2797797"/>
              <a:gd name="connsiteX15" fmla="*/ 484697 w 3074577"/>
              <a:gd name="connsiteY15" fmla="*/ 1390426 h 2797797"/>
              <a:gd name="connsiteX16" fmla="*/ 1537289 w 3074577"/>
              <a:gd name="connsiteY16" fmla="*/ 1130829 h 2797797"/>
              <a:gd name="connsiteX17" fmla="*/ 2589880 w 3074577"/>
              <a:gd name="connsiteY17" fmla="*/ 1390426 h 2797797"/>
              <a:gd name="connsiteX18" fmla="*/ 2610757 w 3074577"/>
              <a:gd name="connsiteY18" fmla="*/ 1453091 h 2797797"/>
              <a:gd name="connsiteX19" fmla="*/ 2611132 w 3074577"/>
              <a:gd name="connsiteY19" fmla="*/ 1453091 h 2797797"/>
              <a:gd name="connsiteX20" fmla="*/ 2585530 w 3074577"/>
              <a:gd name="connsiteY20" fmla="*/ 1363756 h 2797797"/>
              <a:gd name="connsiteX21" fmla="*/ 2956475 w 3074577"/>
              <a:gd name="connsiteY21" fmla="*/ 2507683 h 2797797"/>
              <a:gd name="connsiteX22" fmla="*/ 3074577 w 3074577"/>
              <a:gd name="connsiteY22" fmla="*/ 2797797 h 2797797"/>
              <a:gd name="connsiteX0" fmla="*/ 2307269 w 3074577"/>
              <a:gd name="connsiteY0" fmla="*/ 0 h 2797071"/>
              <a:gd name="connsiteX1" fmla="*/ 2322299 w 3074577"/>
              <a:gd name="connsiteY1" fmla="*/ 107871 h 2797071"/>
              <a:gd name="connsiteX2" fmla="*/ 2307269 w 3074577"/>
              <a:gd name="connsiteY2" fmla="*/ 0 h 2797071"/>
              <a:gd name="connsiteX3" fmla="*/ 3074577 w 3074577"/>
              <a:gd name="connsiteY3" fmla="*/ 2797071 h 2797071"/>
              <a:gd name="connsiteX4" fmla="*/ 3071242 w 3074577"/>
              <a:gd name="connsiteY4" fmla="*/ 2797071 h 2797071"/>
              <a:gd name="connsiteX5" fmla="*/ 3042271 w 3074577"/>
              <a:gd name="connsiteY5" fmla="*/ 2728644 h 2797071"/>
              <a:gd name="connsiteX6" fmla="*/ 1537289 w 3074577"/>
              <a:gd name="connsiteY6" fmla="*/ 2436598 h 2797071"/>
              <a:gd name="connsiteX7" fmla="*/ 32307 w 3074577"/>
              <a:gd name="connsiteY7" fmla="*/ 2728644 h 2797071"/>
              <a:gd name="connsiteX8" fmla="*/ 3335 w 3074577"/>
              <a:gd name="connsiteY8" fmla="*/ 2797071 h 2797071"/>
              <a:gd name="connsiteX9" fmla="*/ 0 w 3074577"/>
              <a:gd name="connsiteY9" fmla="*/ 2797071 h 2797071"/>
              <a:gd name="connsiteX10" fmla="*/ 118101 w 3074577"/>
              <a:gd name="connsiteY10" fmla="*/ 2506957 h 2797071"/>
              <a:gd name="connsiteX11" fmla="*/ 489046 w 3074577"/>
              <a:gd name="connsiteY11" fmla="*/ 1363030 h 2797071"/>
              <a:gd name="connsiteX12" fmla="*/ 463444 w 3074577"/>
              <a:gd name="connsiteY12" fmla="*/ 1452365 h 2797071"/>
              <a:gd name="connsiteX13" fmla="*/ 463821 w 3074577"/>
              <a:gd name="connsiteY13" fmla="*/ 1452365 h 2797071"/>
              <a:gd name="connsiteX14" fmla="*/ 484697 w 3074577"/>
              <a:gd name="connsiteY14" fmla="*/ 1389700 h 2797071"/>
              <a:gd name="connsiteX15" fmla="*/ 1537289 w 3074577"/>
              <a:gd name="connsiteY15" fmla="*/ 1130103 h 2797071"/>
              <a:gd name="connsiteX16" fmla="*/ 2589880 w 3074577"/>
              <a:gd name="connsiteY16" fmla="*/ 1389700 h 2797071"/>
              <a:gd name="connsiteX17" fmla="*/ 2610757 w 3074577"/>
              <a:gd name="connsiteY17" fmla="*/ 1452365 h 2797071"/>
              <a:gd name="connsiteX18" fmla="*/ 2611132 w 3074577"/>
              <a:gd name="connsiteY18" fmla="*/ 1452365 h 2797071"/>
              <a:gd name="connsiteX19" fmla="*/ 2585530 w 3074577"/>
              <a:gd name="connsiteY19" fmla="*/ 1363030 h 2797071"/>
              <a:gd name="connsiteX20" fmla="*/ 2956475 w 3074577"/>
              <a:gd name="connsiteY20" fmla="*/ 2506957 h 2797071"/>
              <a:gd name="connsiteX21" fmla="*/ 3074577 w 3074577"/>
              <a:gd name="connsiteY21" fmla="*/ 2797071 h 2797071"/>
              <a:gd name="connsiteX0" fmla="*/ 3074577 w 3074577"/>
              <a:gd name="connsiteY0" fmla="*/ 1666968 h 1666968"/>
              <a:gd name="connsiteX1" fmla="*/ 3071242 w 3074577"/>
              <a:gd name="connsiteY1" fmla="*/ 1666968 h 1666968"/>
              <a:gd name="connsiteX2" fmla="*/ 3042271 w 3074577"/>
              <a:gd name="connsiteY2" fmla="*/ 1598541 h 1666968"/>
              <a:gd name="connsiteX3" fmla="*/ 1537289 w 3074577"/>
              <a:gd name="connsiteY3" fmla="*/ 1306495 h 1666968"/>
              <a:gd name="connsiteX4" fmla="*/ 32307 w 3074577"/>
              <a:gd name="connsiteY4" fmla="*/ 1598541 h 1666968"/>
              <a:gd name="connsiteX5" fmla="*/ 3335 w 3074577"/>
              <a:gd name="connsiteY5" fmla="*/ 1666968 h 1666968"/>
              <a:gd name="connsiteX6" fmla="*/ 0 w 3074577"/>
              <a:gd name="connsiteY6" fmla="*/ 1666968 h 1666968"/>
              <a:gd name="connsiteX7" fmla="*/ 118101 w 3074577"/>
              <a:gd name="connsiteY7" fmla="*/ 1376854 h 1666968"/>
              <a:gd name="connsiteX8" fmla="*/ 489046 w 3074577"/>
              <a:gd name="connsiteY8" fmla="*/ 232927 h 1666968"/>
              <a:gd name="connsiteX9" fmla="*/ 463444 w 3074577"/>
              <a:gd name="connsiteY9" fmla="*/ 322262 h 1666968"/>
              <a:gd name="connsiteX10" fmla="*/ 463821 w 3074577"/>
              <a:gd name="connsiteY10" fmla="*/ 322262 h 1666968"/>
              <a:gd name="connsiteX11" fmla="*/ 484697 w 3074577"/>
              <a:gd name="connsiteY11" fmla="*/ 259597 h 1666968"/>
              <a:gd name="connsiteX12" fmla="*/ 1537289 w 3074577"/>
              <a:gd name="connsiteY12" fmla="*/ 0 h 1666968"/>
              <a:gd name="connsiteX13" fmla="*/ 2589880 w 3074577"/>
              <a:gd name="connsiteY13" fmla="*/ 259597 h 1666968"/>
              <a:gd name="connsiteX14" fmla="*/ 2610757 w 3074577"/>
              <a:gd name="connsiteY14" fmla="*/ 322262 h 1666968"/>
              <a:gd name="connsiteX15" fmla="*/ 2611132 w 3074577"/>
              <a:gd name="connsiteY15" fmla="*/ 322262 h 1666968"/>
              <a:gd name="connsiteX16" fmla="*/ 2585530 w 3074577"/>
              <a:gd name="connsiteY16" fmla="*/ 232927 h 1666968"/>
              <a:gd name="connsiteX17" fmla="*/ 2956475 w 3074577"/>
              <a:gd name="connsiteY17" fmla="*/ 1376854 h 1666968"/>
              <a:gd name="connsiteX18" fmla="*/ 3074577 w 3074577"/>
              <a:gd name="connsiteY18" fmla="*/ 1666968 h 16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074577" h="1666968">
                <a:moveTo>
                  <a:pt x="3074577" y="1666968"/>
                </a:moveTo>
                <a:lnTo>
                  <a:pt x="3071242" y="1666968"/>
                </a:lnTo>
                <a:lnTo>
                  <a:pt x="3042271" y="1598541"/>
                </a:lnTo>
                <a:cubicBezTo>
                  <a:pt x="2899027" y="1431871"/>
                  <a:pt x="2279652" y="1306495"/>
                  <a:pt x="1537289" y="1306495"/>
                </a:cubicBezTo>
                <a:cubicBezTo>
                  <a:pt x="794926" y="1306495"/>
                  <a:pt x="175551" y="1431871"/>
                  <a:pt x="32307" y="1598541"/>
                </a:cubicBezTo>
                <a:lnTo>
                  <a:pt x="3335" y="1666968"/>
                </a:lnTo>
                <a:lnTo>
                  <a:pt x="0" y="1666968"/>
                </a:lnTo>
                <a:lnTo>
                  <a:pt x="118101" y="1376854"/>
                </a:lnTo>
                <a:cubicBezTo>
                  <a:pt x="255361" y="1020868"/>
                  <a:pt x="380805" y="636888"/>
                  <a:pt x="489046" y="232927"/>
                </a:cubicBezTo>
                <a:lnTo>
                  <a:pt x="463444" y="322262"/>
                </a:lnTo>
                <a:lnTo>
                  <a:pt x="463821" y="322262"/>
                </a:lnTo>
                <a:lnTo>
                  <a:pt x="484697" y="259597"/>
                </a:lnTo>
                <a:cubicBezTo>
                  <a:pt x="584883" y="111445"/>
                  <a:pt x="1018076" y="0"/>
                  <a:pt x="1537289" y="0"/>
                </a:cubicBezTo>
                <a:cubicBezTo>
                  <a:pt x="2056502" y="0"/>
                  <a:pt x="2489695" y="111445"/>
                  <a:pt x="2589880" y="259597"/>
                </a:cubicBezTo>
                <a:lnTo>
                  <a:pt x="2610757" y="322262"/>
                </a:lnTo>
                <a:lnTo>
                  <a:pt x="2611132" y="322262"/>
                </a:lnTo>
                <a:lnTo>
                  <a:pt x="2585530" y="232927"/>
                </a:lnTo>
                <a:cubicBezTo>
                  <a:pt x="2693771" y="636888"/>
                  <a:pt x="2819215" y="1020868"/>
                  <a:pt x="2956475" y="1376854"/>
                </a:cubicBezTo>
                <a:lnTo>
                  <a:pt x="3074577" y="1666968"/>
                </a:lnTo>
                <a:close/>
              </a:path>
            </a:pathLst>
          </a:custGeom>
          <a:solidFill>
            <a:srgbClr val="8EC4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22">
            <a:extLst>
              <a:ext uri="{FF2B5EF4-FFF2-40B4-BE49-F238E27FC236}">
                <a16:creationId xmlns:a16="http://schemas.microsoft.com/office/drawing/2014/main" id="{A4CDE46C-4A1F-29B6-0A8C-7C70E20D9334}"/>
              </a:ext>
            </a:extLst>
          </p:cNvPr>
          <p:cNvSpPr/>
          <p:nvPr/>
        </p:nvSpPr>
        <p:spPr>
          <a:xfrm rot="10800000">
            <a:off x="7168202" y="4778979"/>
            <a:ext cx="1462397" cy="1153768"/>
          </a:xfrm>
          <a:custGeom>
            <a:avLst/>
            <a:gdLst>
              <a:gd name="connsiteX0" fmla="*/ 1573302 w 1573302"/>
              <a:gd name="connsiteY0" fmla="*/ 1544101 h 1544101"/>
              <a:gd name="connsiteX1" fmla="*/ 1571662 w 1573302"/>
              <a:gd name="connsiteY1" fmla="*/ 1544101 h 1544101"/>
              <a:gd name="connsiteX2" fmla="*/ 1557059 w 1573302"/>
              <a:gd name="connsiteY2" fmla="*/ 1499186 h 1544101"/>
              <a:gd name="connsiteX3" fmla="*/ 786652 w 1573302"/>
              <a:gd name="connsiteY3" fmla="*/ 1304488 h 1544101"/>
              <a:gd name="connsiteX4" fmla="*/ 16244 w 1573302"/>
              <a:gd name="connsiteY4" fmla="*/ 1499186 h 1544101"/>
              <a:gd name="connsiteX5" fmla="*/ 1642 w 1573302"/>
              <a:gd name="connsiteY5" fmla="*/ 1544101 h 1544101"/>
              <a:gd name="connsiteX6" fmla="*/ 0 w 1573302"/>
              <a:gd name="connsiteY6" fmla="*/ 1544101 h 1544101"/>
              <a:gd name="connsiteX7" fmla="*/ 16670 w 1573302"/>
              <a:gd name="connsiteY7" fmla="*/ 1436230 h 1544101"/>
              <a:gd name="connsiteX8" fmla="*/ 97960 w 1573302"/>
              <a:gd name="connsiteY8" fmla="*/ 236055 h 1544101"/>
              <a:gd name="connsiteX9" fmla="*/ 96686 w 1573302"/>
              <a:gd name="connsiteY9" fmla="*/ 204385 h 1544101"/>
              <a:gd name="connsiteX10" fmla="*/ 96280 w 1573302"/>
              <a:gd name="connsiteY10" fmla="*/ 203200 h 1544101"/>
              <a:gd name="connsiteX11" fmla="*/ 786652 w 1573302"/>
              <a:gd name="connsiteY11" fmla="*/ 0 h 1544101"/>
              <a:gd name="connsiteX12" fmla="*/ 1477024 w 1573302"/>
              <a:gd name="connsiteY12" fmla="*/ 203200 h 1544101"/>
              <a:gd name="connsiteX13" fmla="*/ 1476616 w 1573302"/>
              <a:gd name="connsiteY13" fmla="*/ 204391 h 1544101"/>
              <a:gd name="connsiteX14" fmla="*/ 1475342 w 1573302"/>
              <a:gd name="connsiteY14" fmla="*/ 236055 h 1544101"/>
              <a:gd name="connsiteX15" fmla="*/ 1556632 w 1573302"/>
              <a:gd name="connsiteY15" fmla="*/ 1436230 h 154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573302" h="1544101">
                <a:moveTo>
                  <a:pt x="1573302" y="1544101"/>
                </a:moveTo>
                <a:lnTo>
                  <a:pt x="1571662" y="1544101"/>
                </a:lnTo>
                <a:lnTo>
                  <a:pt x="1557059" y="1499186"/>
                </a:lnTo>
                <a:cubicBezTo>
                  <a:pt x="1483732" y="1388072"/>
                  <a:pt x="1166671" y="1304488"/>
                  <a:pt x="786652" y="1304488"/>
                </a:cubicBezTo>
                <a:cubicBezTo>
                  <a:pt x="406632" y="1304488"/>
                  <a:pt x="89572" y="1388072"/>
                  <a:pt x="16244" y="1499186"/>
                </a:cubicBezTo>
                <a:lnTo>
                  <a:pt x="1642" y="1544101"/>
                </a:lnTo>
                <a:lnTo>
                  <a:pt x="0" y="1544101"/>
                </a:lnTo>
                <a:lnTo>
                  <a:pt x="16670" y="1436230"/>
                </a:lnTo>
                <a:cubicBezTo>
                  <a:pt x="76246" y="1003929"/>
                  <a:pt x="102993" y="598771"/>
                  <a:pt x="97960" y="236055"/>
                </a:cubicBezTo>
                <a:lnTo>
                  <a:pt x="96686" y="204385"/>
                </a:lnTo>
                <a:lnTo>
                  <a:pt x="96280" y="203200"/>
                </a:lnTo>
                <a:cubicBezTo>
                  <a:pt x="96280" y="90976"/>
                  <a:pt x="405370" y="0"/>
                  <a:pt x="786652" y="0"/>
                </a:cubicBezTo>
                <a:cubicBezTo>
                  <a:pt x="1167934" y="0"/>
                  <a:pt x="1477024" y="90976"/>
                  <a:pt x="1477024" y="203200"/>
                </a:cubicBezTo>
                <a:lnTo>
                  <a:pt x="1476616" y="204391"/>
                </a:lnTo>
                <a:lnTo>
                  <a:pt x="1475342" y="236055"/>
                </a:lnTo>
                <a:cubicBezTo>
                  <a:pt x="1470309" y="598771"/>
                  <a:pt x="1497056" y="1003929"/>
                  <a:pt x="1556632" y="1436230"/>
                </a:cubicBezTo>
                <a:close/>
              </a:path>
            </a:pathLst>
          </a:custGeom>
          <a:solidFill>
            <a:srgbClr val="0092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D2A1BC8-177D-5BC8-BA83-6F659FC5BAEB}"/>
              </a:ext>
            </a:extLst>
          </p:cNvPr>
          <p:cNvSpPr/>
          <p:nvPr/>
        </p:nvSpPr>
        <p:spPr>
          <a:xfrm>
            <a:off x="5791542" y="1430191"/>
            <a:ext cx="4215715" cy="607332"/>
          </a:xfrm>
          <a:prstGeom prst="ellipse">
            <a:avLst/>
          </a:prstGeom>
          <a:solidFill>
            <a:srgbClr val="BF4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24">
            <a:extLst>
              <a:ext uri="{FF2B5EF4-FFF2-40B4-BE49-F238E27FC236}">
                <a16:creationId xmlns:a16="http://schemas.microsoft.com/office/drawing/2014/main" id="{97163F28-23B7-DAAC-EFA2-0633A6027FD3}"/>
              </a:ext>
            </a:extLst>
          </p:cNvPr>
          <p:cNvSpPr/>
          <p:nvPr/>
        </p:nvSpPr>
        <p:spPr>
          <a:xfrm rot="10800000">
            <a:off x="5851566" y="1833268"/>
            <a:ext cx="4095668" cy="1205663"/>
          </a:xfrm>
          <a:custGeom>
            <a:avLst/>
            <a:gdLst>
              <a:gd name="connsiteX0" fmla="*/ 0 w 4406273"/>
              <a:gd name="connsiteY0" fmla="*/ 1613553 h 1613553"/>
              <a:gd name="connsiteX1" fmla="*/ 24143 w 4406273"/>
              <a:gd name="connsiteY1" fmla="*/ 1579909 h 1613553"/>
              <a:gd name="connsiteX2" fmla="*/ 642951 w 4406273"/>
              <a:gd name="connsiteY2" fmla="*/ 416717 h 1613553"/>
              <a:gd name="connsiteX3" fmla="*/ 665847 w 4406273"/>
              <a:gd name="connsiteY3" fmla="*/ 360473 h 1613553"/>
              <a:gd name="connsiteX4" fmla="*/ 669183 w 4406273"/>
              <a:gd name="connsiteY4" fmla="*/ 360473 h 1613553"/>
              <a:gd name="connsiteX5" fmla="*/ 698155 w 4406273"/>
              <a:gd name="connsiteY5" fmla="*/ 292046 h 1613553"/>
              <a:gd name="connsiteX6" fmla="*/ 2203137 w 4406273"/>
              <a:gd name="connsiteY6" fmla="*/ 0 h 1613553"/>
              <a:gd name="connsiteX7" fmla="*/ 3708119 w 4406273"/>
              <a:gd name="connsiteY7" fmla="*/ 292046 h 1613553"/>
              <a:gd name="connsiteX8" fmla="*/ 3737090 w 4406273"/>
              <a:gd name="connsiteY8" fmla="*/ 360473 h 1613553"/>
              <a:gd name="connsiteX9" fmla="*/ 3740425 w 4406273"/>
              <a:gd name="connsiteY9" fmla="*/ 360473 h 1613553"/>
              <a:gd name="connsiteX10" fmla="*/ 3763321 w 4406273"/>
              <a:gd name="connsiteY10" fmla="*/ 416717 h 1613553"/>
              <a:gd name="connsiteX11" fmla="*/ 4382130 w 4406273"/>
              <a:gd name="connsiteY11" fmla="*/ 1579909 h 1613553"/>
              <a:gd name="connsiteX12" fmla="*/ 4406273 w 4406273"/>
              <a:gd name="connsiteY12" fmla="*/ 1613552 h 1613553"/>
              <a:gd name="connsiteX13" fmla="*/ 4368897 w 4406273"/>
              <a:gd name="connsiteY13" fmla="*/ 1587502 h 1613553"/>
              <a:gd name="connsiteX14" fmla="*/ 2203137 w 4406273"/>
              <a:gd name="connsiteY14" fmla="*/ 1301953 h 1613553"/>
              <a:gd name="connsiteX15" fmla="*/ 37377 w 4406273"/>
              <a:gd name="connsiteY15" fmla="*/ 1587502 h 1613553"/>
              <a:gd name="connsiteX16" fmla="*/ 0 w 4406273"/>
              <a:gd name="connsiteY16" fmla="*/ 1613553 h 161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06273" h="1613553">
                <a:moveTo>
                  <a:pt x="0" y="1613553"/>
                </a:moveTo>
                <a:lnTo>
                  <a:pt x="24143" y="1579909"/>
                </a:lnTo>
                <a:cubicBezTo>
                  <a:pt x="239708" y="1259357"/>
                  <a:pt x="450235" y="865295"/>
                  <a:pt x="642951" y="416717"/>
                </a:cubicBezTo>
                <a:lnTo>
                  <a:pt x="665847" y="360473"/>
                </a:lnTo>
                <a:lnTo>
                  <a:pt x="669183" y="360473"/>
                </a:lnTo>
                <a:lnTo>
                  <a:pt x="698155" y="292046"/>
                </a:lnTo>
                <a:cubicBezTo>
                  <a:pt x="841399" y="125376"/>
                  <a:pt x="1460774" y="0"/>
                  <a:pt x="2203137" y="0"/>
                </a:cubicBezTo>
                <a:cubicBezTo>
                  <a:pt x="2945500" y="0"/>
                  <a:pt x="3564875" y="125376"/>
                  <a:pt x="3708119" y="292046"/>
                </a:cubicBezTo>
                <a:lnTo>
                  <a:pt x="3737090" y="360473"/>
                </a:lnTo>
                <a:lnTo>
                  <a:pt x="3740425" y="360473"/>
                </a:lnTo>
                <a:lnTo>
                  <a:pt x="3763321" y="416717"/>
                </a:lnTo>
                <a:cubicBezTo>
                  <a:pt x="3956038" y="865295"/>
                  <a:pt x="4166565" y="1259357"/>
                  <a:pt x="4382130" y="1579909"/>
                </a:cubicBezTo>
                <a:lnTo>
                  <a:pt x="4406273" y="1613552"/>
                </a:lnTo>
                <a:lnTo>
                  <a:pt x="4368897" y="1587502"/>
                </a:lnTo>
                <a:cubicBezTo>
                  <a:pt x="4081779" y="1422069"/>
                  <a:pt x="3220731" y="1301953"/>
                  <a:pt x="2203137" y="1301953"/>
                </a:cubicBezTo>
                <a:cubicBezTo>
                  <a:pt x="1185543" y="1301953"/>
                  <a:pt x="324495" y="1422069"/>
                  <a:pt x="37377" y="1587502"/>
                </a:cubicBezTo>
                <a:lnTo>
                  <a:pt x="0" y="1613553"/>
                </a:lnTo>
                <a:close/>
              </a:path>
            </a:pathLst>
          </a:custGeom>
          <a:solidFill>
            <a:srgbClr val="F16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7F814D-490F-CFCF-4D13-74D2565D5096}"/>
              </a:ext>
            </a:extLst>
          </p:cNvPr>
          <p:cNvSpPr txBox="1"/>
          <p:nvPr/>
        </p:nvSpPr>
        <p:spPr>
          <a:xfrm>
            <a:off x="5947611" y="2215607"/>
            <a:ext cx="390357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3600" b="1" cap="all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IN" sz="1800" dirty="0"/>
              <a:t>Data Entry by AWWs</a:t>
            </a:r>
            <a:endParaRPr lang="en-US" sz="18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A32D8ED-5B47-1ADB-AA87-8F944A32363E}"/>
              </a:ext>
            </a:extLst>
          </p:cNvPr>
          <p:cNvSpPr txBox="1"/>
          <p:nvPr/>
        </p:nvSpPr>
        <p:spPr>
          <a:xfrm>
            <a:off x="7154584" y="4282627"/>
            <a:ext cx="14896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en-US"/>
            </a:defPPr>
            <a:lvl1pPr algn="ctr">
              <a:defRPr b="1" cap="all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IN" sz="1400" dirty="0"/>
              <a:t>Health </a:t>
            </a:r>
          </a:p>
          <a:p>
            <a:r>
              <a:rPr lang="en-IN" sz="1400" dirty="0"/>
              <a:t>Categorization</a:t>
            </a:r>
            <a:endParaRPr lang="en-US" sz="14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BBDDBE-250B-83C2-2CD2-9ECBB936771C}"/>
              </a:ext>
            </a:extLst>
          </p:cNvPr>
          <p:cNvSpPr txBox="1"/>
          <p:nvPr/>
        </p:nvSpPr>
        <p:spPr>
          <a:xfrm>
            <a:off x="7305325" y="5154540"/>
            <a:ext cx="11881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en-US"/>
            </a:defPPr>
            <a:lvl1pPr algn="ctr">
              <a:defRPr sz="2400" b="1" cap="all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IN" sz="1400" dirty="0"/>
              <a:t>Dynamic Kit</a:t>
            </a:r>
          </a:p>
          <a:p>
            <a:r>
              <a:rPr lang="en-IN" sz="1400" dirty="0"/>
              <a:t> Planning</a:t>
            </a:r>
            <a:endParaRPr lang="en-US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D10F367-9956-DDDF-B2BD-36822E3C6DD3}"/>
              </a:ext>
            </a:extLst>
          </p:cNvPr>
          <p:cNvSpPr txBox="1"/>
          <p:nvPr/>
        </p:nvSpPr>
        <p:spPr>
          <a:xfrm>
            <a:off x="9328664" y="5373339"/>
            <a:ext cx="1990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b="1" dirty="0">
                <a:solidFill>
                  <a:srgbClr val="CB2332"/>
                </a:solidFill>
              </a:rPr>
              <a:t>Active Evaluation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F021F99-533D-1081-2CCB-556F34F447C5}"/>
              </a:ext>
            </a:extLst>
          </p:cNvPr>
          <p:cNvSpPr/>
          <p:nvPr/>
        </p:nvSpPr>
        <p:spPr>
          <a:xfrm>
            <a:off x="9636830" y="4634427"/>
            <a:ext cx="216482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Continuous centralized reporting and nutrition kit planning create a feedback loop for sustained child health improvement.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581D380-BCCC-00C1-C225-7A6673E40BA2}"/>
              </a:ext>
            </a:extLst>
          </p:cNvPr>
          <p:cNvSpPr/>
          <p:nvPr/>
        </p:nvSpPr>
        <p:spPr>
          <a:xfrm>
            <a:off x="3505200" y="4940627"/>
            <a:ext cx="1737051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/>
              <a:t>Follow-up visits and repeated data entry ensure ongoing tracking, government oversight, and improved planning.</a:t>
            </a:r>
            <a:endParaRPr lang="en-US" sz="10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B747199-CA20-E525-AA70-2E13792BE81C}"/>
              </a:ext>
            </a:extLst>
          </p:cNvPr>
          <p:cNvSpPr/>
          <p:nvPr/>
        </p:nvSpPr>
        <p:spPr>
          <a:xfrm>
            <a:off x="10328240" y="3432928"/>
            <a:ext cx="198578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A child visit or scheduled growth monitoring at Anganwadi triggers the data entry process.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0BBE364-8EC6-FF7E-6533-4FCA48A1CAA7}"/>
              </a:ext>
            </a:extLst>
          </p:cNvPr>
          <p:cNvSpPr/>
          <p:nvPr/>
        </p:nvSpPr>
        <p:spPr>
          <a:xfrm>
            <a:off x="9352135" y="3630869"/>
            <a:ext cx="839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Trigger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0D30A9A-103F-204B-DBAD-1C7EED77F939}"/>
              </a:ext>
            </a:extLst>
          </p:cNvPr>
          <p:cNvCxnSpPr/>
          <p:nvPr/>
        </p:nvCxnSpPr>
        <p:spPr>
          <a:xfrm>
            <a:off x="9011794" y="3814381"/>
            <a:ext cx="334239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eform 41">
            <a:extLst>
              <a:ext uri="{FF2B5EF4-FFF2-40B4-BE49-F238E27FC236}">
                <a16:creationId xmlns:a16="http://schemas.microsoft.com/office/drawing/2014/main" id="{C010F11C-C3F9-7D1E-6F48-416C9BD5AD03}"/>
              </a:ext>
            </a:extLst>
          </p:cNvPr>
          <p:cNvSpPr/>
          <p:nvPr/>
        </p:nvSpPr>
        <p:spPr>
          <a:xfrm rot="10635310">
            <a:off x="8527921" y="4081207"/>
            <a:ext cx="974024" cy="1643550"/>
          </a:xfrm>
          <a:custGeom>
            <a:avLst/>
            <a:gdLst>
              <a:gd name="connsiteX0" fmla="*/ 155808 w 974024"/>
              <a:gd name="connsiteY0" fmla="*/ 986566 h 1643550"/>
              <a:gd name="connsiteX1" fmla="*/ 12452 w 974024"/>
              <a:gd name="connsiteY1" fmla="*/ 979693 h 1643550"/>
              <a:gd name="connsiteX2" fmla="*/ 4584 w 974024"/>
              <a:gd name="connsiteY2" fmla="*/ 936107 h 1643550"/>
              <a:gd name="connsiteX3" fmla="*/ 994 w 974024"/>
              <a:gd name="connsiteY3" fmla="*/ 806120 h 1643550"/>
              <a:gd name="connsiteX4" fmla="*/ 720005 w 974024"/>
              <a:gd name="connsiteY4" fmla="*/ 5492 h 1643550"/>
              <a:gd name="connsiteX5" fmla="*/ 818174 w 974024"/>
              <a:gd name="connsiteY5" fmla="*/ 328 h 1643550"/>
              <a:gd name="connsiteX6" fmla="*/ 907808 w 974024"/>
              <a:gd name="connsiteY6" fmla="*/ 0 h 1643550"/>
              <a:gd name="connsiteX7" fmla="*/ 974024 w 974024"/>
              <a:gd name="connsiteY7" fmla="*/ 66217 h 1643550"/>
              <a:gd name="connsiteX8" fmla="*/ 904968 w 974024"/>
              <a:gd name="connsiteY8" fmla="*/ 135273 h 1643550"/>
              <a:gd name="connsiteX9" fmla="*/ 897846 w 974024"/>
              <a:gd name="connsiteY9" fmla="*/ 135273 h 1643550"/>
              <a:gd name="connsiteX10" fmla="*/ 897669 w 974024"/>
              <a:gd name="connsiteY10" fmla="*/ 138301 h 1643550"/>
              <a:gd name="connsiteX11" fmla="*/ 885516 w 974024"/>
              <a:gd name="connsiteY11" fmla="*/ 136485 h 1643550"/>
              <a:gd name="connsiteX12" fmla="*/ 141048 w 974024"/>
              <a:gd name="connsiteY12" fmla="*/ 812835 h 1643550"/>
              <a:gd name="connsiteX13" fmla="*/ 144046 w 974024"/>
              <a:gd name="connsiteY13" fmla="*/ 921416 h 1643550"/>
              <a:gd name="connsiteX14" fmla="*/ 551434 w 974024"/>
              <a:gd name="connsiteY14" fmla="*/ 1643550 h 1643550"/>
              <a:gd name="connsiteX15" fmla="*/ 482849 w 974024"/>
              <a:gd name="connsiteY15" fmla="*/ 1614652 h 1643550"/>
              <a:gd name="connsiteX16" fmla="*/ 194513 w 974024"/>
              <a:gd name="connsiteY16" fmla="*/ 1388545 h 1643550"/>
              <a:gd name="connsiteX17" fmla="*/ 172161 w 974024"/>
              <a:gd name="connsiteY17" fmla="*/ 1357107 h 1643550"/>
              <a:gd name="connsiteX18" fmla="*/ 366632 w 974024"/>
              <a:gd name="connsiteY18" fmla="*/ 1366430 h 1643550"/>
              <a:gd name="connsiteX19" fmla="*/ 373289 w 974024"/>
              <a:gd name="connsiteY19" fmla="*/ 1373415 h 1643550"/>
              <a:gd name="connsiteX20" fmla="*/ 543551 w 974024"/>
              <a:gd name="connsiteY20" fmla="*/ 1488218 h 1643550"/>
              <a:gd name="connsiteX21" fmla="*/ 600091 w 974024"/>
              <a:gd name="connsiteY21" fmla="*/ 1508786 h 1643550"/>
              <a:gd name="connsiteX22" fmla="*/ 591118 w 974024"/>
              <a:gd name="connsiteY22" fmla="*/ 1537779 h 164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74024" h="1643550">
                <a:moveTo>
                  <a:pt x="155808" y="986566"/>
                </a:moveTo>
                <a:lnTo>
                  <a:pt x="12452" y="979693"/>
                </a:lnTo>
                <a:lnTo>
                  <a:pt x="4584" y="936107"/>
                </a:lnTo>
                <a:cubicBezTo>
                  <a:pt x="156" y="893567"/>
                  <a:pt x="-1117" y="850154"/>
                  <a:pt x="994" y="806120"/>
                </a:cubicBezTo>
                <a:cubicBezTo>
                  <a:pt x="20698" y="395135"/>
                  <a:pt x="328661" y="66215"/>
                  <a:pt x="720005" y="5492"/>
                </a:cubicBezTo>
                <a:lnTo>
                  <a:pt x="818174" y="328"/>
                </a:lnTo>
                <a:lnTo>
                  <a:pt x="907808" y="0"/>
                </a:lnTo>
                <a:lnTo>
                  <a:pt x="974024" y="66217"/>
                </a:lnTo>
                <a:lnTo>
                  <a:pt x="904968" y="135273"/>
                </a:lnTo>
                <a:lnTo>
                  <a:pt x="897846" y="135273"/>
                </a:lnTo>
                <a:lnTo>
                  <a:pt x="897669" y="138301"/>
                </a:lnTo>
                <a:lnTo>
                  <a:pt x="885516" y="136485"/>
                </a:lnTo>
                <a:cubicBezTo>
                  <a:pt x="493168" y="117675"/>
                  <a:pt x="159859" y="420487"/>
                  <a:pt x="141048" y="812835"/>
                </a:cubicBezTo>
                <a:cubicBezTo>
                  <a:pt x="139285" y="849618"/>
                  <a:pt x="140348" y="885882"/>
                  <a:pt x="144046" y="921416"/>
                </a:cubicBezTo>
                <a:close/>
                <a:moveTo>
                  <a:pt x="551434" y="1643550"/>
                </a:moveTo>
                <a:lnTo>
                  <a:pt x="482849" y="1614652"/>
                </a:lnTo>
                <a:cubicBezTo>
                  <a:pt x="370703" y="1560749"/>
                  <a:pt x="272531" y="1483112"/>
                  <a:pt x="194513" y="1388545"/>
                </a:cubicBezTo>
                <a:lnTo>
                  <a:pt x="172161" y="1357107"/>
                </a:lnTo>
                <a:lnTo>
                  <a:pt x="366632" y="1366430"/>
                </a:lnTo>
                <a:lnTo>
                  <a:pt x="373289" y="1373415"/>
                </a:lnTo>
                <a:cubicBezTo>
                  <a:pt x="423836" y="1419371"/>
                  <a:pt x="481100" y="1458200"/>
                  <a:pt x="543551" y="1488218"/>
                </a:cubicBezTo>
                <a:lnTo>
                  <a:pt x="600091" y="1508786"/>
                </a:lnTo>
                <a:lnTo>
                  <a:pt x="591118" y="1537779"/>
                </a:lnTo>
                <a:close/>
              </a:path>
            </a:pathLst>
          </a:custGeom>
          <a:solidFill>
            <a:srgbClr val="C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 32">
            <a:extLst>
              <a:ext uri="{FF2B5EF4-FFF2-40B4-BE49-F238E27FC236}">
                <a16:creationId xmlns:a16="http://schemas.microsoft.com/office/drawing/2014/main" id="{D413645A-4748-CA4C-1DB0-3987A98BFA8B}"/>
              </a:ext>
            </a:extLst>
          </p:cNvPr>
          <p:cNvSpPr/>
          <p:nvPr/>
        </p:nvSpPr>
        <p:spPr>
          <a:xfrm rot="11065683">
            <a:off x="8617105" y="4421104"/>
            <a:ext cx="543471" cy="1002012"/>
          </a:xfrm>
          <a:custGeom>
            <a:avLst/>
            <a:gdLst>
              <a:gd name="connsiteX0" fmla="*/ 379995 w 543471"/>
              <a:gd name="connsiteY0" fmla="*/ 1002012 h 1002012"/>
              <a:gd name="connsiteX1" fmla="*/ 349887 w 543471"/>
              <a:gd name="connsiteY1" fmla="*/ 995163 h 1002012"/>
              <a:gd name="connsiteX2" fmla="*/ 1553 w 543471"/>
              <a:gd name="connsiteY2" fmla="*/ 548774 h 1002012"/>
              <a:gd name="connsiteX3" fmla="*/ 370565 w 543471"/>
              <a:gd name="connsiteY3" fmla="*/ 16901 h 1002012"/>
              <a:gd name="connsiteX4" fmla="*/ 400525 w 543471"/>
              <a:gd name="connsiteY4" fmla="*/ 11519 h 1002012"/>
              <a:gd name="connsiteX5" fmla="*/ 473602 w 543471"/>
              <a:gd name="connsiteY5" fmla="*/ 0 h 1002012"/>
              <a:gd name="connsiteX6" fmla="*/ 473640 w 543471"/>
              <a:gd name="connsiteY6" fmla="*/ 2808 h 1002012"/>
              <a:gd name="connsiteX7" fmla="*/ 474415 w 543471"/>
              <a:gd name="connsiteY7" fmla="*/ 2808 h 1002012"/>
              <a:gd name="connsiteX8" fmla="*/ 543471 w 543471"/>
              <a:gd name="connsiteY8" fmla="*/ 71865 h 1002012"/>
              <a:gd name="connsiteX9" fmla="*/ 474415 w 543471"/>
              <a:gd name="connsiteY9" fmla="*/ 140921 h 1002012"/>
              <a:gd name="connsiteX10" fmla="*/ 462727 w 543471"/>
              <a:gd name="connsiteY10" fmla="*/ 140921 h 1002012"/>
              <a:gd name="connsiteX11" fmla="*/ 409026 w 543471"/>
              <a:gd name="connsiteY11" fmla="*/ 150569 h 1002012"/>
              <a:gd name="connsiteX12" fmla="*/ 140201 w 543471"/>
              <a:gd name="connsiteY12" fmla="*/ 538037 h 1002012"/>
              <a:gd name="connsiteX13" fmla="*/ 393962 w 543471"/>
              <a:gd name="connsiteY13" fmla="*/ 863231 h 1002012"/>
              <a:gd name="connsiteX14" fmla="*/ 404116 w 543471"/>
              <a:gd name="connsiteY14" fmla="*/ 865541 h 1002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43471" h="1002012">
                <a:moveTo>
                  <a:pt x="379995" y="1002012"/>
                </a:moveTo>
                <a:lnTo>
                  <a:pt x="349887" y="995163"/>
                </a:lnTo>
                <a:cubicBezTo>
                  <a:pt x="160595" y="931831"/>
                  <a:pt x="17934" y="760301"/>
                  <a:pt x="1553" y="548774"/>
                </a:cubicBezTo>
                <a:cubicBezTo>
                  <a:pt x="-17557" y="301992"/>
                  <a:pt x="141548" y="82540"/>
                  <a:pt x="370565" y="16901"/>
                </a:cubicBezTo>
                <a:lnTo>
                  <a:pt x="400525" y="11519"/>
                </a:lnTo>
                <a:lnTo>
                  <a:pt x="473602" y="0"/>
                </a:lnTo>
                <a:lnTo>
                  <a:pt x="473640" y="2808"/>
                </a:lnTo>
                <a:lnTo>
                  <a:pt x="474415" y="2808"/>
                </a:lnTo>
                <a:lnTo>
                  <a:pt x="543471" y="71865"/>
                </a:lnTo>
                <a:lnTo>
                  <a:pt x="474415" y="140921"/>
                </a:lnTo>
                <a:lnTo>
                  <a:pt x="462727" y="140921"/>
                </a:lnTo>
                <a:lnTo>
                  <a:pt x="409026" y="150569"/>
                </a:lnTo>
                <a:cubicBezTo>
                  <a:pt x="242187" y="198385"/>
                  <a:pt x="126279" y="358257"/>
                  <a:pt x="140201" y="538037"/>
                </a:cubicBezTo>
                <a:cubicBezTo>
                  <a:pt x="152134" y="692134"/>
                  <a:pt x="256063" y="817094"/>
                  <a:pt x="393962" y="863231"/>
                </a:cubicBezTo>
                <a:lnTo>
                  <a:pt x="404116" y="865541"/>
                </a:lnTo>
                <a:close/>
              </a:path>
            </a:pathLst>
          </a:custGeom>
          <a:solidFill>
            <a:srgbClr val="0092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0109CE-35EA-32A2-15AF-24BC013F0416}"/>
              </a:ext>
            </a:extLst>
          </p:cNvPr>
          <p:cNvSpPr txBox="1"/>
          <p:nvPr/>
        </p:nvSpPr>
        <p:spPr>
          <a:xfrm>
            <a:off x="9081339" y="4353187"/>
            <a:ext cx="2134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b="1" dirty="0">
                <a:solidFill>
                  <a:srgbClr val="0092B3"/>
                </a:solidFill>
              </a:rPr>
              <a:t>Loyalty Loop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626F5B1-188D-408A-3033-AFA8174E0127}"/>
              </a:ext>
            </a:extLst>
          </p:cNvPr>
          <p:cNvSpPr/>
          <p:nvPr/>
        </p:nvSpPr>
        <p:spPr>
          <a:xfrm>
            <a:off x="6485926" y="1527824"/>
            <a:ext cx="2826947" cy="364369"/>
          </a:xfrm>
          <a:prstGeom prst="ellipse">
            <a:avLst/>
          </a:prstGeom>
          <a:solidFill>
            <a:srgbClr val="262626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A27DA7F-9DFC-1530-9B24-A85D185D09B6}"/>
              </a:ext>
            </a:extLst>
          </p:cNvPr>
          <p:cNvSpPr txBox="1"/>
          <p:nvPr/>
        </p:nvSpPr>
        <p:spPr>
          <a:xfrm>
            <a:off x="4327531" y="4281986"/>
            <a:ext cx="1990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pPr algn="r"/>
            <a:r>
              <a:rPr lang="en-IN" b="1" dirty="0">
                <a:highlight>
                  <a:srgbClr val="0092B3"/>
                </a:highlight>
              </a:rPr>
              <a:t>Centralized Reporting</a:t>
            </a:r>
            <a:endParaRPr lang="en-US" b="1" dirty="0">
              <a:solidFill>
                <a:srgbClr val="0B4366"/>
              </a:solidFill>
              <a:highlight>
                <a:srgbClr val="0092B3"/>
              </a:highlight>
            </a:endParaRPr>
          </a:p>
        </p:txBody>
      </p:sp>
      <p:sp>
        <p:nvSpPr>
          <p:cNvPr id="48" name="Freeform 48">
            <a:extLst>
              <a:ext uri="{FF2B5EF4-FFF2-40B4-BE49-F238E27FC236}">
                <a16:creationId xmlns:a16="http://schemas.microsoft.com/office/drawing/2014/main" id="{AFEBE559-23F5-1519-6634-B147986069ED}"/>
              </a:ext>
            </a:extLst>
          </p:cNvPr>
          <p:cNvSpPr/>
          <p:nvPr/>
        </p:nvSpPr>
        <p:spPr>
          <a:xfrm>
            <a:off x="5460375" y="3437697"/>
            <a:ext cx="2399116" cy="2785574"/>
          </a:xfrm>
          <a:custGeom>
            <a:avLst/>
            <a:gdLst>
              <a:gd name="connsiteX0" fmla="*/ 0 w 2399116"/>
              <a:gd name="connsiteY0" fmla="*/ 1485537 h 2785574"/>
              <a:gd name="connsiteX1" fmla="*/ 120542 w 2399116"/>
              <a:gd name="connsiteY1" fmla="*/ 1485537 h 2785574"/>
              <a:gd name="connsiteX2" fmla="*/ 122284 w 2399116"/>
              <a:gd name="connsiteY2" fmla="*/ 1524339 h 2785574"/>
              <a:gd name="connsiteX3" fmla="*/ 1260213 w 2399116"/>
              <a:gd name="connsiteY3" fmla="*/ 2679428 h 2785574"/>
              <a:gd name="connsiteX4" fmla="*/ 1805433 w 2399116"/>
              <a:gd name="connsiteY4" fmla="*/ 2524138 h 2785574"/>
              <a:gd name="connsiteX5" fmla="*/ 1824292 w 2399116"/>
              <a:gd name="connsiteY5" fmla="*/ 2511251 h 2785574"/>
              <a:gd name="connsiteX6" fmla="*/ 1847643 w 2399116"/>
              <a:gd name="connsiteY6" fmla="*/ 2521429 h 2785574"/>
              <a:gd name="connsiteX7" fmla="*/ 1926001 w 2399116"/>
              <a:gd name="connsiteY7" fmla="*/ 2543900 h 2785574"/>
              <a:gd name="connsiteX8" fmla="*/ 1962078 w 2399116"/>
              <a:gd name="connsiteY8" fmla="*/ 2550943 h 2785574"/>
              <a:gd name="connsiteX9" fmla="*/ 1808412 w 2399116"/>
              <a:gd name="connsiteY9" fmla="*/ 2648230 h 2785574"/>
              <a:gd name="connsiteX10" fmla="*/ 1260213 w 2399116"/>
              <a:gd name="connsiteY10" fmla="*/ 2785574 h 2785574"/>
              <a:gd name="connsiteX11" fmla="*/ 2276 w 2399116"/>
              <a:gd name="connsiteY11" fmla="*/ 1535192 h 2785574"/>
              <a:gd name="connsiteX12" fmla="*/ 1260213 w 2399116"/>
              <a:gd name="connsiteY12" fmla="*/ 0 h 2785574"/>
              <a:gd name="connsiteX13" fmla="*/ 2399116 w 2399116"/>
              <a:gd name="connsiteY13" fmla="*/ 794077 h 2785574"/>
              <a:gd name="connsiteX14" fmla="*/ 2367998 w 2399116"/>
              <a:gd name="connsiteY14" fmla="*/ 870859 h 2785574"/>
              <a:gd name="connsiteX15" fmla="*/ 2284654 w 2399116"/>
              <a:gd name="connsiteY15" fmla="*/ 816380 h 2785574"/>
              <a:gd name="connsiteX16" fmla="*/ 2265994 w 2399116"/>
              <a:gd name="connsiteY16" fmla="*/ 779498 h 2785574"/>
              <a:gd name="connsiteX17" fmla="*/ 1260213 w 2399116"/>
              <a:gd name="connsiteY17" fmla="*/ 106146 h 2785574"/>
              <a:gd name="connsiteX18" fmla="*/ 311727 w 2399116"/>
              <a:gd name="connsiteY18" fmla="*/ 673414 h 2785574"/>
              <a:gd name="connsiteX19" fmla="*/ 219844 w 2399116"/>
              <a:gd name="connsiteY19" fmla="*/ 863830 h 2785574"/>
              <a:gd name="connsiteX20" fmla="*/ 90737 w 2399116"/>
              <a:gd name="connsiteY20" fmla="*/ 863830 h 2785574"/>
              <a:gd name="connsiteX21" fmla="*/ 95116 w 2399116"/>
              <a:gd name="connsiteY21" fmla="*/ 850652 h 2785574"/>
              <a:gd name="connsiteX22" fmla="*/ 1260213 w 2399116"/>
              <a:gd name="connsiteY22" fmla="*/ 0 h 2785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399116" h="2785574">
                <a:moveTo>
                  <a:pt x="0" y="1485537"/>
                </a:moveTo>
                <a:lnTo>
                  <a:pt x="120542" y="1485537"/>
                </a:lnTo>
                <a:lnTo>
                  <a:pt x="122284" y="1524339"/>
                </a:lnTo>
                <a:cubicBezTo>
                  <a:pt x="180859" y="2173136"/>
                  <a:pt x="667973" y="2679428"/>
                  <a:pt x="1260213" y="2679428"/>
                </a:cubicBezTo>
                <a:cubicBezTo>
                  <a:pt x="1457627" y="2679428"/>
                  <a:pt x="1643359" y="2623174"/>
                  <a:pt x="1805433" y="2524138"/>
                </a:cubicBezTo>
                <a:lnTo>
                  <a:pt x="1824292" y="2511251"/>
                </a:lnTo>
                <a:lnTo>
                  <a:pt x="1847643" y="2521429"/>
                </a:lnTo>
                <a:cubicBezTo>
                  <a:pt x="1870706" y="2529507"/>
                  <a:pt x="1896969" y="2537031"/>
                  <a:pt x="1926001" y="2543900"/>
                </a:cubicBezTo>
                <a:lnTo>
                  <a:pt x="1962078" y="2550943"/>
                </a:lnTo>
                <a:lnTo>
                  <a:pt x="1808412" y="2648230"/>
                </a:lnTo>
                <a:cubicBezTo>
                  <a:pt x="1642573" y="2736249"/>
                  <a:pt x="1456623" y="2785574"/>
                  <a:pt x="1260213" y="2785574"/>
                </a:cubicBezTo>
                <a:cubicBezTo>
                  <a:pt x="605515" y="2785574"/>
                  <a:pt x="67030" y="2237513"/>
                  <a:pt x="2276" y="1535192"/>
                </a:cubicBezTo>
                <a:close/>
                <a:moveTo>
                  <a:pt x="1260213" y="0"/>
                </a:moveTo>
                <a:cubicBezTo>
                  <a:pt x="1783972" y="0"/>
                  <a:pt x="2207160" y="294186"/>
                  <a:pt x="2399116" y="794077"/>
                </a:cubicBezTo>
                <a:lnTo>
                  <a:pt x="2367998" y="870859"/>
                </a:lnTo>
                <a:lnTo>
                  <a:pt x="2284654" y="816380"/>
                </a:lnTo>
                <a:lnTo>
                  <a:pt x="2265994" y="779498"/>
                </a:lnTo>
                <a:cubicBezTo>
                  <a:pt x="2072298" y="378420"/>
                  <a:pt x="1694523" y="106146"/>
                  <a:pt x="1260213" y="106146"/>
                </a:cubicBezTo>
                <a:cubicBezTo>
                  <a:pt x="865386" y="106146"/>
                  <a:pt x="517282" y="331165"/>
                  <a:pt x="311727" y="673414"/>
                </a:cubicBezTo>
                <a:lnTo>
                  <a:pt x="219844" y="863830"/>
                </a:lnTo>
                <a:lnTo>
                  <a:pt x="90737" y="863830"/>
                </a:lnTo>
                <a:lnTo>
                  <a:pt x="95116" y="850652"/>
                </a:lnTo>
                <a:cubicBezTo>
                  <a:pt x="287072" y="350760"/>
                  <a:pt x="736454" y="0"/>
                  <a:pt x="1260213" y="0"/>
                </a:cubicBezTo>
                <a:close/>
              </a:path>
            </a:pathLst>
          </a:custGeom>
          <a:solidFill>
            <a:srgbClr val="0B4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94C77D2-1539-2F82-BC31-B973BD57928F}"/>
              </a:ext>
            </a:extLst>
          </p:cNvPr>
          <p:cNvSpPr/>
          <p:nvPr/>
        </p:nvSpPr>
        <p:spPr>
          <a:xfrm>
            <a:off x="6948562" y="3392370"/>
            <a:ext cx="614288" cy="290630"/>
          </a:xfrm>
          <a:prstGeom prst="rect">
            <a:avLst/>
          </a:prstGeom>
          <a:solidFill>
            <a:srgbClr val="8EC4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31">
            <a:extLst>
              <a:ext uri="{FF2B5EF4-FFF2-40B4-BE49-F238E27FC236}">
                <a16:creationId xmlns:a16="http://schemas.microsoft.com/office/drawing/2014/main" id="{A1D9B2DA-236C-576C-A439-9EF728B89DBE}"/>
              </a:ext>
            </a:extLst>
          </p:cNvPr>
          <p:cNvSpPr/>
          <p:nvPr/>
        </p:nvSpPr>
        <p:spPr>
          <a:xfrm rot="10800000">
            <a:off x="8275152" y="1952116"/>
            <a:ext cx="1281597" cy="3950208"/>
          </a:xfrm>
          <a:custGeom>
            <a:avLst/>
            <a:gdLst>
              <a:gd name="connsiteX0" fmla="*/ 0 w 1342943"/>
              <a:gd name="connsiteY0" fmla="*/ 5283193 h 5283193"/>
              <a:gd name="connsiteX1" fmla="*/ 24939 w 1342943"/>
              <a:gd name="connsiteY1" fmla="*/ 5236257 h 5283193"/>
              <a:gd name="connsiteX2" fmla="*/ 886190 w 1342943"/>
              <a:gd name="connsiteY2" fmla="*/ 2701666 h 5283193"/>
              <a:gd name="connsiteX3" fmla="*/ 1203405 w 1342943"/>
              <a:gd name="connsiteY3" fmla="*/ 289738 h 5283193"/>
              <a:gd name="connsiteX4" fmla="*/ 1205061 w 1342943"/>
              <a:gd name="connsiteY4" fmla="*/ 39167 h 5283193"/>
              <a:gd name="connsiteX5" fmla="*/ 1254957 w 1342943"/>
              <a:gd name="connsiteY5" fmla="*/ 21367 h 5283193"/>
              <a:gd name="connsiteX6" fmla="*/ 1342943 w 1342943"/>
              <a:gd name="connsiteY6" fmla="*/ 0 h 5283193"/>
              <a:gd name="connsiteX7" fmla="*/ 1341690 w 1342943"/>
              <a:gd name="connsiteY7" fmla="*/ 289741 h 5283193"/>
              <a:gd name="connsiteX8" fmla="*/ 1134055 w 1342943"/>
              <a:gd name="connsiteY8" fmla="*/ 2701669 h 5283193"/>
              <a:gd name="connsiteX9" fmla="*/ 650486 w 1342943"/>
              <a:gd name="connsiteY9" fmla="*/ 4979190 h 5283193"/>
              <a:gd name="connsiteX10" fmla="*/ 583417 w 1342943"/>
              <a:gd name="connsiteY10" fmla="*/ 5194260 h 5283193"/>
              <a:gd name="connsiteX11" fmla="*/ 475225 w 1342943"/>
              <a:gd name="connsiteY11" fmla="*/ 5206040 h 5283193"/>
              <a:gd name="connsiteX12" fmla="*/ 139610 w 1342943"/>
              <a:gd name="connsiteY12" fmla="*/ 5255665 h 528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42943" h="5283193">
                <a:moveTo>
                  <a:pt x="0" y="5283193"/>
                </a:moveTo>
                <a:lnTo>
                  <a:pt x="24939" y="5236257"/>
                </a:lnTo>
                <a:cubicBezTo>
                  <a:pt x="354655" y="4577982"/>
                  <a:pt x="661995" y="3697275"/>
                  <a:pt x="886190" y="2701666"/>
                </a:cubicBezTo>
                <a:cubicBezTo>
                  <a:pt x="1082361" y="1830509"/>
                  <a:pt x="1186437" y="997664"/>
                  <a:pt x="1203405" y="289738"/>
                </a:cubicBezTo>
                <a:lnTo>
                  <a:pt x="1205061" y="39167"/>
                </a:lnTo>
                <a:lnTo>
                  <a:pt x="1254957" y="21367"/>
                </a:lnTo>
                <a:lnTo>
                  <a:pt x="1342943" y="0"/>
                </a:lnTo>
                <a:lnTo>
                  <a:pt x="1341690" y="289741"/>
                </a:lnTo>
                <a:cubicBezTo>
                  <a:pt x="1330583" y="997667"/>
                  <a:pt x="1262460" y="1830512"/>
                  <a:pt x="1134055" y="2701669"/>
                </a:cubicBezTo>
                <a:cubicBezTo>
                  <a:pt x="1005651" y="3572827"/>
                  <a:pt x="835579" y="4356013"/>
                  <a:pt x="650486" y="4979190"/>
                </a:cubicBezTo>
                <a:lnTo>
                  <a:pt x="583417" y="5194260"/>
                </a:lnTo>
                <a:lnTo>
                  <a:pt x="475225" y="5206040"/>
                </a:lnTo>
                <a:cubicBezTo>
                  <a:pt x="354582" y="5220646"/>
                  <a:pt x="242203" y="5237279"/>
                  <a:pt x="139610" y="5255665"/>
                </a:cubicBezTo>
                <a:close/>
              </a:path>
            </a:pathLst>
          </a:cu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B37A56D-5F99-9DA5-B592-CB6ACEB25289}"/>
              </a:ext>
            </a:extLst>
          </p:cNvPr>
          <p:cNvSpPr txBox="1"/>
          <p:nvPr/>
        </p:nvSpPr>
        <p:spPr>
          <a:xfrm>
            <a:off x="6900535" y="3453683"/>
            <a:ext cx="1997726" cy="215444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3200" b="1" cap="all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IN" sz="1400" dirty="0"/>
              <a:t>Automated Assessment</a:t>
            </a:r>
            <a:endParaRPr lang="en-US" sz="1400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98E04A6-DA19-B94C-F4E8-008208A0FE0D}"/>
              </a:ext>
            </a:extLst>
          </p:cNvPr>
          <p:cNvSpPr/>
          <p:nvPr/>
        </p:nvSpPr>
        <p:spPr>
          <a:xfrm>
            <a:off x="7985931" y="4035126"/>
            <a:ext cx="375911" cy="375911"/>
          </a:xfrm>
          <a:prstGeom prst="ellipse">
            <a:avLst/>
          </a:prstGeom>
          <a:solidFill>
            <a:srgbClr val="0772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60F21A2-AD6C-1D93-B55D-04112FDC44CD}"/>
              </a:ext>
            </a:extLst>
          </p:cNvPr>
          <p:cNvSpPr/>
          <p:nvPr/>
        </p:nvSpPr>
        <p:spPr>
          <a:xfrm>
            <a:off x="8956890" y="5678682"/>
            <a:ext cx="375911" cy="375911"/>
          </a:xfrm>
          <a:prstGeom prst="ellipse">
            <a:avLst/>
          </a:prstGeom>
          <a:solidFill>
            <a:srgbClr val="0772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5441DA6-77DD-D847-BE7B-A19EF33504B4}"/>
              </a:ext>
            </a:extLst>
          </p:cNvPr>
          <p:cNvSpPr/>
          <p:nvPr/>
        </p:nvSpPr>
        <p:spPr>
          <a:xfrm>
            <a:off x="7696710" y="5622303"/>
            <a:ext cx="375911" cy="375911"/>
          </a:xfrm>
          <a:prstGeom prst="ellipse">
            <a:avLst/>
          </a:prstGeom>
          <a:solidFill>
            <a:srgbClr val="0772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E5C7B7EA-0D01-FF00-4643-25C09B17EAA2}"/>
              </a:ext>
            </a:extLst>
          </p:cNvPr>
          <p:cNvSpPr/>
          <p:nvPr/>
        </p:nvSpPr>
        <p:spPr>
          <a:xfrm>
            <a:off x="4381719" y="4358815"/>
            <a:ext cx="375911" cy="375911"/>
          </a:xfrm>
          <a:prstGeom prst="ellipse">
            <a:avLst/>
          </a:prstGeom>
          <a:solidFill>
            <a:srgbClr val="0772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C3BD1C2-FA4D-C547-3772-B2D1A0BB391B}"/>
              </a:ext>
            </a:extLst>
          </p:cNvPr>
          <p:cNvSpPr txBox="1"/>
          <p:nvPr/>
        </p:nvSpPr>
        <p:spPr>
          <a:xfrm>
            <a:off x="368300" y="304800"/>
            <a:ext cx="7683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rial Black" panose="020B0A04020102020204" pitchFamily="34" charset="0"/>
              </a:rPr>
              <a:t>PROPOSED SOLUTION</a:t>
            </a:r>
          </a:p>
        </p:txBody>
      </p:sp>
      <p:sp>
        <p:nvSpPr>
          <p:cNvPr id="57" name="Text 2">
            <a:extLst>
              <a:ext uri="{FF2B5EF4-FFF2-40B4-BE49-F238E27FC236}">
                <a16:creationId xmlns:a16="http://schemas.microsoft.com/office/drawing/2014/main" id="{1C0550F4-DB01-4B60-A55F-D3A47D709A79}"/>
              </a:ext>
            </a:extLst>
          </p:cNvPr>
          <p:cNvSpPr/>
          <p:nvPr/>
        </p:nvSpPr>
        <p:spPr>
          <a:xfrm>
            <a:off x="504648" y="930801"/>
            <a:ext cx="11358504" cy="683925"/>
          </a:xfrm>
          <a:prstGeom prst="rect">
            <a:avLst/>
          </a:prstGeom>
          <a:noFill/>
          <a:ln/>
          <a:effectLst>
            <a:reflection stA="45000"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01600" prst="riblet"/>
          </a:sp3d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B4150"/>
                </a:solidFill>
                <a:latin typeface="Arial Black" panose="020B0A04020102020204" pitchFamily="34" charset="0"/>
                <a:ea typeface="Source Sans 3" pitchFamily="34" charset="-122"/>
                <a:cs typeface="Source Sans 3" pitchFamily="34" charset="-120"/>
              </a:rPr>
              <a:t>Our innovative solution streamlines the process from data collection to nutrition kit distribution, ensuring every child receives</a:t>
            </a:r>
          </a:p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B4150"/>
                </a:solidFill>
                <a:latin typeface="Arial Black" panose="020B0A04020102020204" pitchFamily="34" charset="0"/>
                <a:ea typeface="Source Sans 3" pitchFamily="34" charset="-122"/>
                <a:cs typeface="Source Sans 3" pitchFamily="34" charset="-120"/>
              </a:rPr>
              <a:t> the tailored support they need.</a:t>
            </a:r>
            <a:endParaRPr lang="en-US" sz="1250" dirty="0">
              <a:latin typeface="Arial Black" panose="020B0A0402010202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33CB49F-AF7D-56DC-ABE4-8B7ED51E8A60}"/>
              </a:ext>
            </a:extLst>
          </p:cNvPr>
          <p:cNvSpPr/>
          <p:nvPr/>
        </p:nvSpPr>
        <p:spPr>
          <a:xfrm>
            <a:off x="9413793" y="5824857"/>
            <a:ext cx="2164828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Automated BMI calculation and WHO guideline comparison actively assess the child’s health.</a:t>
            </a:r>
          </a:p>
        </p:txBody>
      </p:sp>
      <p:sp>
        <p:nvSpPr>
          <p:cNvPr id="62" name="AutoShape 2">
            <a:extLst>
              <a:ext uri="{FF2B5EF4-FFF2-40B4-BE49-F238E27FC236}">
                <a16:creationId xmlns:a16="http://schemas.microsoft.com/office/drawing/2014/main" id="{13DDBF20-1342-003F-3A2A-452030FE58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4174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0">
            <a:extLst>
              <a:ext uri="{FF2B5EF4-FFF2-40B4-BE49-F238E27FC236}">
                <a16:creationId xmlns:a16="http://schemas.microsoft.com/office/drawing/2014/main" id="{3F72C1CD-4F58-D1CA-5B36-B0ACD9FCFF5D}"/>
              </a:ext>
            </a:extLst>
          </p:cNvPr>
          <p:cNvSpPr/>
          <p:nvPr/>
        </p:nvSpPr>
        <p:spPr>
          <a:xfrm>
            <a:off x="3241087" y="380166"/>
            <a:ext cx="5863352" cy="416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An AI-Powered Nutrition Platform</a:t>
            </a:r>
            <a:endParaRPr lang="en-US" sz="2600" dirty="0"/>
          </a:p>
        </p:txBody>
      </p:sp>
      <p:sp>
        <p:nvSpPr>
          <p:cNvPr id="23" name="Shape 1">
            <a:extLst>
              <a:ext uri="{FF2B5EF4-FFF2-40B4-BE49-F238E27FC236}">
                <a16:creationId xmlns:a16="http://schemas.microsoft.com/office/drawing/2014/main" id="{39446F14-7D97-A159-25C0-47B84DF488C5}"/>
              </a:ext>
            </a:extLst>
          </p:cNvPr>
          <p:cNvSpPr/>
          <p:nvPr/>
        </p:nvSpPr>
        <p:spPr>
          <a:xfrm>
            <a:off x="206129" y="944133"/>
            <a:ext cx="3781671" cy="4503540"/>
          </a:xfrm>
          <a:prstGeom prst="roundRect">
            <a:avLst>
              <a:gd name="adj" fmla="val 2781"/>
            </a:avLst>
          </a:prstGeom>
          <a:solidFill>
            <a:srgbClr val="4A644E"/>
          </a:solidFill>
          <a:ln/>
        </p:spPr>
        <p:txBody>
          <a:bodyPr/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For Anganwadi Workers</a:t>
            </a:r>
            <a:endParaRPr lang="en-IN" dirty="0"/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F4DE9D6B-7E2A-18DF-920E-93C53DB4F60F}"/>
              </a:ext>
            </a:extLst>
          </p:cNvPr>
          <p:cNvSpPr/>
          <p:nvPr/>
        </p:nvSpPr>
        <p:spPr>
          <a:xfrm>
            <a:off x="780305" y="1841387"/>
            <a:ext cx="2052637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endParaRPr lang="en-US" sz="13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E953B83-F5B5-9DCE-5A7C-8936005F49F9}"/>
              </a:ext>
            </a:extLst>
          </p:cNvPr>
          <p:cNvSpPr/>
          <p:nvPr/>
        </p:nvSpPr>
        <p:spPr>
          <a:xfrm>
            <a:off x="296211" y="1564623"/>
            <a:ext cx="3158189" cy="220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Easy mobile app interface</a:t>
            </a:r>
          </a:p>
          <a:p>
            <a:pPr algn="l">
              <a:lnSpc>
                <a:spcPts val="1650"/>
              </a:lnSpc>
              <a:buSzPct val="100000"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  (data entry + status tracking)</a:t>
            </a:r>
            <a:endParaRPr lang="en-US" sz="1200" dirty="0"/>
          </a:p>
        </p:txBody>
      </p:sp>
      <p:sp>
        <p:nvSpPr>
          <p:cNvPr id="26" name="Text 4">
            <a:extLst>
              <a:ext uri="{FF2B5EF4-FFF2-40B4-BE49-F238E27FC236}">
                <a16:creationId xmlns:a16="http://schemas.microsoft.com/office/drawing/2014/main" id="{849E2EE2-CDBF-FC97-8ED1-998B1644ABF9}"/>
              </a:ext>
            </a:extLst>
          </p:cNvPr>
          <p:cNvSpPr/>
          <p:nvPr/>
        </p:nvSpPr>
        <p:spPr>
          <a:xfrm>
            <a:off x="296211" y="2064318"/>
            <a:ext cx="4043720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Automated BMI &amp; health categorization</a:t>
            </a:r>
            <a:endParaRPr lang="en-US" sz="1400" dirty="0"/>
          </a:p>
        </p:txBody>
      </p:sp>
      <p:sp>
        <p:nvSpPr>
          <p:cNvPr id="28" name="Shape 5">
            <a:extLst>
              <a:ext uri="{FF2B5EF4-FFF2-40B4-BE49-F238E27FC236}">
                <a16:creationId xmlns:a16="http://schemas.microsoft.com/office/drawing/2014/main" id="{013A525B-4270-B497-7587-ED2F14F25F95}"/>
              </a:ext>
            </a:extLst>
          </p:cNvPr>
          <p:cNvSpPr/>
          <p:nvPr/>
        </p:nvSpPr>
        <p:spPr>
          <a:xfrm>
            <a:off x="4150903" y="944133"/>
            <a:ext cx="4043720" cy="4503540"/>
          </a:xfrm>
          <a:prstGeom prst="roundRect">
            <a:avLst>
              <a:gd name="adj" fmla="val 2781"/>
            </a:avLst>
          </a:prstGeom>
          <a:solidFill>
            <a:srgbClr val="4A644E"/>
          </a:solidFill>
          <a:ln/>
        </p:spPr>
        <p:txBody>
          <a:bodyPr/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For Government</a:t>
            </a:r>
            <a:endParaRPr lang="en-US" dirty="0"/>
          </a:p>
          <a:p>
            <a:endParaRPr lang="en-IN" dirty="0"/>
          </a:p>
        </p:txBody>
      </p:sp>
      <p:sp>
        <p:nvSpPr>
          <p:cNvPr id="29" name="Text 6">
            <a:extLst>
              <a:ext uri="{FF2B5EF4-FFF2-40B4-BE49-F238E27FC236}">
                <a16:creationId xmlns:a16="http://schemas.microsoft.com/office/drawing/2014/main" id="{CF4FF4B5-516A-7D21-6704-C265317D4436}"/>
              </a:ext>
            </a:extLst>
          </p:cNvPr>
          <p:cNvSpPr/>
          <p:nvPr/>
        </p:nvSpPr>
        <p:spPr>
          <a:xfrm>
            <a:off x="5291149" y="1846078"/>
            <a:ext cx="1664851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endParaRPr lang="en-US" dirty="0"/>
          </a:p>
        </p:txBody>
      </p:sp>
      <p:sp>
        <p:nvSpPr>
          <p:cNvPr id="30" name="Text 7">
            <a:extLst>
              <a:ext uri="{FF2B5EF4-FFF2-40B4-BE49-F238E27FC236}">
                <a16:creationId xmlns:a16="http://schemas.microsoft.com/office/drawing/2014/main" id="{E5966817-4A1B-90C0-B3F4-BF999E49CA2D}"/>
              </a:ext>
            </a:extLst>
          </p:cNvPr>
          <p:cNvSpPr/>
          <p:nvPr/>
        </p:nvSpPr>
        <p:spPr>
          <a:xfrm>
            <a:off x="4339931" y="1486938"/>
            <a:ext cx="4043720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Centralized</a:t>
            </a:r>
            <a:r>
              <a:rPr lang="en-US" sz="12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dashboard with village-level </a:t>
            </a:r>
          </a:p>
          <a:p>
            <a:pPr algn="l">
              <a:lnSpc>
                <a:spcPts val="1650"/>
              </a:lnSpc>
              <a:buSzPct val="100000"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		data</a:t>
            </a:r>
            <a:endParaRPr lang="en-US" sz="1200" dirty="0"/>
          </a:p>
        </p:txBody>
      </p:sp>
      <p:sp>
        <p:nvSpPr>
          <p:cNvPr id="31" name="Text 8">
            <a:extLst>
              <a:ext uri="{FF2B5EF4-FFF2-40B4-BE49-F238E27FC236}">
                <a16:creationId xmlns:a16="http://schemas.microsoft.com/office/drawing/2014/main" id="{1AA7BCBD-F4AA-CA46-E99B-ED3AF5A4E932}"/>
              </a:ext>
            </a:extLst>
          </p:cNvPr>
          <p:cNvSpPr/>
          <p:nvPr/>
        </p:nvSpPr>
        <p:spPr>
          <a:xfrm>
            <a:off x="4339931" y="2063845"/>
            <a:ext cx="4043720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Real-time demand for nutrition kits</a:t>
            </a:r>
            <a:endParaRPr lang="en-US" sz="1400" dirty="0"/>
          </a:p>
        </p:txBody>
      </p:sp>
      <p:sp>
        <p:nvSpPr>
          <p:cNvPr id="32" name="Text 9">
            <a:extLst>
              <a:ext uri="{FF2B5EF4-FFF2-40B4-BE49-F238E27FC236}">
                <a16:creationId xmlns:a16="http://schemas.microsoft.com/office/drawing/2014/main" id="{B56CD00B-79EB-D6D5-79A0-569F0A12B8B8}"/>
              </a:ext>
            </a:extLst>
          </p:cNvPr>
          <p:cNvSpPr/>
          <p:nvPr/>
        </p:nvSpPr>
        <p:spPr>
          <a:xfrm>
            <a:off x="4339931" y="2433912"/>
            <a:ext cx="4043720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Periodic delivery planning</a:t>
            </a:r>
            <a:endParaRPr lang="en-US" sz="1400" dirty="0"/>
          </a:p>
        </p:txBody>
      </p:sp>
      <p:sp>
        <p:nvSpPr>
          <p:cNvPr id="34" name="Shape 10">
            <a:extLst>
              <a:ext uri="{FF2B5EF4-FFF2-40B4-BE49-F238E27FC236}">
                <a16:creationId xmlns:a16="http://schemas.microsoft.com/office/drawing/2014/main" id="{D246FA0B-AC23-21B7-7768-A326DE866987}"/>
              </a:ext>
            </a:extLst>
          </p:cNvPr>
          <p:cNvSpPr/>
          <p:nvPr/>
        </p:nvSpPr>
        <p:spPr>
          <a:xfrm>
            <a:off x="8355081" y="944133"/>
            <a:ext cx="3379719" cy="4501766"/>
          </a:xfrm>
          <a:prstGeom prst="roundRect">
            <a:avLst>
              <a:gd name="adj" fmla="val 2781"/>
            </a:avLst>
          </a:prstGeom>
          <a:solidFill>
            <a:srgbClr val="4A644E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35" name="Text 11">
            <a:extLst>
              <a:ext uri="{FF2B5EF4-FFF2-40B4-BE49-F238E27FC236}">
                <a16:creationId xmlns:a16="http://schemas.microsoft.com/office/drawing/2014/main" id="{ACC9B1D8-819D-614B-2F56-3667976F3CF4}"/>
              </a:ext>
            </a:extLst>
          </p:cNvPr>
          <p:cNvSpPr/>
          <p:nvPr/>
        </p:nvSpPr>
        <p:spPr>
          <a:xfrm>
            <a:off x="9501870" y="1156207"/>
            <a:ext cx="1664851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For Farmers</a:t>
            </a:r>
            <a:endParaRPr lang="en-US" dirty="0"/>
          </a:p>
        </p:txBody>
      </p:sp>
      <p:sp>
        <p:nvSpPr>
          <p:cNvPr id="36" name="Text 12">
            <a:extLst>
              <a:ext uri="{FF2B5EF4-FFF2-40B4-BE49-F238E27FC236}">
                <a16:creationId xmlns:a16="http://schemas.microsoft.com/office/drawing/2014/main" id="{60345AD2-E5A5-EC26-AEE4-FD175BFDCE72}"/>
              </a:ext>
            </a:extLst>
          </p:cNvPr>
          <p:cNvSpPr/>
          <p:nvPr/>
        </p:nvSpPr>
        <p:spPr>
          <a:xfrm>
            <a:off x="8573057" y="1486938"/>
            <a:ext cx="2747426" cy="452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produce gets purchased</a:t>
            </a:r>
          </a:p>
          <a:p>
            <a:pPr algn="l">
              <a:lnSpc>
                <a:spcPts val="1650"/>
              </a:lnSpc>
              <a:buSzPct val="100000"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	 for kit creation</a:t>
            </a:r>
            <a:endParaRPr lang="en-US" sz="1000" dirty="0"/>
          </a:p>
        </p:txBody>
      </p:sp>
      <p:sp>
        <p:nvSpPr>
          <p:cNvPr id="37" name="Text 13">
            <a:extLst>
              <a:ext uri="{FF2B5EF4-FFF2-40B4-BE49-F238E27FC236}">
                <a16:creationId xmlns:a16="http://schemas.microsoft.com/office/drawing/2014/main" id="{D53EBFFB-61C1-1FBA-22D0-A22AB8E50258}"/>
              </a:ext>
            </a:extLst>
          </p:cNvPr>
          <p:cNvSpPr/>
          <p:nvPr/>
        </p:nvSpPr>
        <p:spPr>
          <a:xfrm>
            <a:off x="8572679" y="2049389"/>
            <a:ext cx="4043839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4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Economic boost to rural agriculture</a:t>
            </a:r>
            <a:endParaRPr lang="en-US" sz="1400" dirty="0"/>
          </a:p>
        </p:txBody>
      </p:sp>
      <p:pic>
        <p:nvPicPr>
          <p:cNvPr id="38" name="Image 3" descr="preencoded.png">
            <a:extLst>
              <a:ext uri="{FF2B5EF4-FFF2-40B4-BE49-F238E27FC236}">
                <a16:creationId xmlns:a16="http://schemas.microsoft.com/office/drawing/2014/main" id="{805DBA5C-5973-2AF7-B0D0-E977856501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8485"/>
          <a:stretch>
            <a:fillRect/>
          </a:stretch>
        </p:blipFill>
        <p:spPr>
          <a:xfrm>
            <a:off x="8572679" y="3065344"/>
            <a:ext cx="3008106" cy="199684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C6E54C6-5B7D-8103-C7BD-1D9A2AC247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30" y="2497412"/>
            <a:ext cx="3427067" cy="256477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AD75748-A6EE-7989-EDBF-A0FA97045F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204" y="2780907"/>
            <a:ext cx="2531118" cy="253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96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2" descr="preencoded.png">
            <a:extLst>
              <a:ext uri="{FF2B5EF4-FFF2-40B4-BE49-F238E27FC236}">
                <a16:creationId xmlns:a16="http://schemas.microsoft.com/office/drawing/2014/main" id="{E28339BF-8A75-5F6E-2965-C1096C4A9B2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8000"/>
          </a:blip>
          <a:stretch>
            <a:fillRect/>
          </a:stretch>
        </p:blipFill>
        <p:spPr>
          <a:xfrm>
            <a:off x="1" y="5219541"/>
            <a:ext cx="11620500" cy="1119236"/>
          </a:xfrm>
          <a:prstGeom prst="rect">
            <a:avLst/>
          </a:prstGeom>
          <a:noFill/>
        </p:spPr>
      </p:pic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E780D558-B120-94DD-8D56-1BF2E57FC3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26770" y="508337"/>
            <a:ext cx="7859487" cy="442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22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295</Words>
  <Application>Microsoft Office PowerPoint</Application>
  <PresentationFormat>Widescreen</PresentationFormat>
  <Paragraphs>48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Arial Black</vt:lpstr>
      <vt:lpstr>Arial Rounded MT Bold</vt:lpstr>
      <vt:lpstr>Calibri</vt:lpstr>
      <vt:lpstr>Calibri Light</vt:lpstr>
      <vt:lpstr>Fraunces Extra Bold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Suraj Rout</dc:creator>
  <cp:lastModifiedBy>Suraj Rout</cp:lastModifiedBy>
  <cp:revision>2</cp:revision>
  <dcterms:created xsi:type="dcterms:W3CDTF">2025-08-30T21:16:11Z</dcterms:created>
  <dcterms:modified xsi:type="dcterms:W3CDTF">2025-08-31T07:42:04Z</dcterms:modified>
</cp:coreProperties>
</file>

<file path=docProps/thumbnail.jpeg>
</file>